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13" r:id="rId2"/>
    <p:sldMasterId id="2147483700" r:id="rId3"/>
    <p:sldMasterId id="2147483677" r:id="rId4"/>
  </p:sldMasterIdLst>
  <p:notesMasterIdLst>
    <p:notesMasterId r:id="rId12"/>
  </p:notesMasterIdLst>
  <p:sldIdLst>
    <p:sldId id="349" r:id="rId5"/>
    <p:sldId id="351" r:id="rId6"/>
    <p:sldId id="357" r:id="rId7"/>
    <p:sldId id="356" r:id="rId8"/>
    <p:sldId id="355" r:id="rId9"/>
    <p:sldId id="359" r:id="rId10"/>
    <p:sldId id="358" r:id="rId11"/>
  </p:sldIdLst>
  <p:sldSz cx="12192000" cy="6858000"/>
  <p:notesSz cx="6858000" cy="26289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62"/>
    <p:restoredTop sz="70839"/>
  </p:normalViewPr>
  <p:slideViewPr>
    <p:cSldViewPr snapToGrid="0" snapToObjects="1">
      <p:cViewPr varScale="1">
        <p:scale>
          <a:sx n="61" d="100"/>
          <a:sy n="61" d="100"/>
        </p:scale>
        <p:origin x="1301" y="4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EB48AD-577E-B24B-BD7E-818E84E089EA}"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EEDB4857-8309-4C2C-8E46-D1F592372DE8}">
      <dgm:prSet custT="1"/>
      <dgm:spPr/>
      <dgm:t>
        <a:bodyPr/>
        <a:lstStyle/>
        <a:p>
          <a:r>
            <a:rPr lang="tr-TR" sz="3200" dirty="0"/>
            <a:t>https://www.oracle.com/technetwork/java/javase/downloads/jdk8-downloads-2133151.html</a:t>
          </a:r>
        </a:p>
      </dgm:t>
    </dgm:pt>
    <dgm:pt modelId="{72D1EB27-10CE-42C4-AA18-8FD7BC4E0026}" type="parTrans" cxnId="{BC82B665-A509-444B-9C0A-CB4E34FF1081}">
      <dgm:prSet/>
      <dgm:spPr/>
      <dgm:t>
        <a:bodyPr/>
        <a:lstStyle/>
        <a:p>
          <a:endParaRPr lang="tr-TR"/>
        </a:p>
      </dgm:t>
    </dgm:pt>
    <dgm:pt modelId="{426C06C2-AFD5-44FE-A7BC-100EF2C634D3}" type="sibTrans" cxnId="{BC82B665-A509-444B-9C0A-CB4E34FF1081}">
      <dgm:prSet/>
      <dgm:spPr/>
      <dgm:t>
        <a:bodyPr/>
        <a:lstStyle/>
        <a:p>
          <a:endParaRPr lang="tr-TR"/>
        </a:p>
      </dgm:t>
    </dgm:pt>
    <dgm:pt modelId="{F6BBA93C-9267-6246-9E4D-9EE2247D8DA2}" type="pres">
      <dgm:prSet presAssocID="{C0EB48AD-577E-B24B-BD7E-818E84E089EA}" presName="linear" presStyleCnt="0">
        <dgm:presLayoutVars>
          <dgm:animLvl val="lvl"/>
          <dgm:resizeHandles val="exact"/>
        </dgm:presLayoutVars>
      </dgm:prSet>
      <dgm:spPr/>
    </dgm:pt>
    <dgm:pt modelId="{9B744FCE-BD02-4432-9419-4BFAE4F0643B}" type="pres">
      <dgm:prSet presAssocID="{EEDB4857-8309-4C2C-8E46-D1F592372DE8}" presName="parentText" presStyleLbl="node1" presStyleIdx="0" presStyleCnt="1" custScaleY="837593">
        <dgm:presLayoutVars>
          <dgm:chMax val="0"/>
          <dgm:bulletEnabled val="1"/>
        </dgm:presLayoutVars>
      </dgm:prSet>
      <dgm:spPr/>
    </dgm:pt>
  </dgm:ptLst>
  <dgm:cxnLst>
    <dgm:cxn modelId="{BC82B665-A509-444B-9C0A-CB4E34FF1081}" srcId="{C0EB48AD-577E-B24B-BD7E-818E84E089EA}" destId="{EEDB4857-8309-4C2C-8E46-D1F592372DE8}" srcOrd="0" destOrd="0" parTransId="{72D1EB27-10CE-42C4-AA18-8FD7BC4E0026}" sibTransId="{426C06C2-AFD5-44FE-A7BC-100EF2C634D3}"/>
    <dgm:cxn modelId="{0E781A4F-BFC8-4D53-8D75-A77F9AF4054A}" type="presOf" srcId="{EEDB4857-8309-4C2C-8E46-D1F592372DE8}" destId="{9B744FCE-BD02-4432-9419-4BFAE4F0643B}" srcOrd="0" destOrd="0" presId="urn:microsoft.com/office/officeart/2005/8/layout/vList2"/>
    <dgm:cxn modelId="{1E0682FF-B99A-2F43-9095-300FAB3D0C04}" type="presOf" srcId="{C0EB48AD-577E-B24B-BD7E-818E84E089EA}" destId="{F6BBA93C-9267-6246-9E4D-9EE2247D8DA2}" srcOrd="0" destOrd="0" presId="urn:microsoft.com/office/officeart/2005/8/layout/vList2"/>
    <dgm:cxn modelId="{184BD5C0-C4FA-48B2-A3C0-9086C37AC7D9}" type="presParOf" srcId="{F6BBA93C-9267-6246-9E4D-9EE2247D8DA2}" destId="{9B744FCE-BD02-4432-9419-4BFAE4F0643B}"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EB48AD-577E-B24B-BD7E-818E84E089EA}"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EEDB4857-8309-4C2C-8E46-D1F592372DE8}">
      <dgm:prSet/>
      <dgm:spPr/>
      <dgm:t>
        <a:bodyPr/>
        <a:lstStyle/>
        <a:p>
          <a:r>
            <a:rPr lang="tr-TR"/>
            <a:t>https://spring.io/tools3/sts/all</a:t>
          </a:r>
          <a:endParaRPr lang="tr-TR" dirty="0"/>
        </a:p>
      </dgm:t>
    </dgm:pt>
    <dgm:pt modelId="{72D1EB27-10CE-42C4-AA18-8FD7BC4E0026}" type="parTrans" cxnId="{BC82B665-A509-444B-9C0A-CB4E34FF1081}">
      <dgm:prSet/>
      <dgm:spPr/>
      <dgm:t>
        <a:bodyPr/>
        <a:lstStyle/>
        <a:p>
          <a:endParaRPr lang="tr-TR"/>
        </a:p>
      </dgm:t>
    </dgm:pt>
    <dgm:pt modelId="{426C06C2-AFD5-44FE-A7BC-100EF2C634D3}" type="sibTrans" cxnId="{BC82B665-A509-444B-9C0A-CB4E34FF1081}">
      <dgm:prSet/>
      <dgm:spPr/>
      <dgm:t>
        <a:bodyPr/>
        <a:lstStyle/>
        <a:p>
          <a:endParaRPr lang="tr-TR"/>
        </a:p>
      </dgm:t>
    </dgm:pt>
    <dgm:pt modelId="{F6BBA93C-9267-6246-9E4D-9EE2247D8DA2}" type="pres">
      <dgm:prSet presAssocID="{C0EB48AD-577E-B24B-BD7E-818E84E089EA}" presName="linear" presStyleCnt="0">
        <dgm:presLayoutVars>
          <dgm:animLvl val="lvl"/>
          <dgm:resizeHandles val="exact"/>
        </dgm:presLayoutVars>
      </dgm:prSet>
      <dgm:spPr/>
    </dgm:pt>
    <dgm:pt modelId="{9B744FCE-BD02-4432-9419-4BFAE4F0643B}" type="pres">
      <dgm:prSet presAssocID="{EEDB4857-8309-4C2C-8E46-D1F592372DE8}" presName="parentText" presStyleLbl="node1" presStyleIdx="0" presStyleCnt="1">
        <dgm:presLayoutVars>
          <dgm:chMax val="0"/>
          <dgm:bulletEnabled val="1"/>
        </dgm:presLayoutVars>
      </dgm:prSet>
      <dgm:spPr/>
    </dgm:pt>
  </dgm:ptLst>
  <dgm:cxnLst>
    <dgm:cxn modelId="{BC82B665-A509-444B-9C0A-CB4E34FF1081}" srcId="{C0EB48AD-577E-B24B-BD7E-818E84E089EA}" destId="{EEDB4857-8309-4C2C-8E46-D1F592372DE8}" srcOrd="0" destOrd="0" parTransId="{72D1EB27-10CE-42C4-AA18-8FD7BC4E0026}" sibTransId="{426C06C2-AFD5-44FE-A7BC-100EF2C634D3}"/>
    <dgm:cxn modelId="{0E781A4F-BFC8-4D53-8D75-A77F9AF4054A}" type="presOf" srcId="{EEDB4857-8309-4C2C-8E46-D1F592372DE8}" destId="{9B744FCE-BD02-4432-9419-4BFAE4F0643B}" srcOrd="0" destOrd="0" presId="urn:microsoft.com/office/officeart/2005/8/layout/vList2"/>
    <dgm:cxn modelId="{1E0682FF-B99A-2F43-9095-300FAB3D0C04}" type="presOf" srcId="{C0EB48AD-577E-B24B-BD7E-818E84E089EA}" destId="{F6BBA93C-9267-6246-9E4D-9EE2247D8DA2}" srcOrd="0" destOrd="0" presId="urn:microsoft.com/office/officeart/2005/8/layout/vList2"/>
    <dgm:cxn modelId="{184BD5C0-C4FA-48B2-A3C0-9086C37AC7D9}" type="presParOf" srcId="{F6BBA93C-9267-6246-9E4D-9EE2247D8DA2}" destId="{9B744FCE-BD02-4432-9419-4BFAE4F0643B}"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744FCE-BD02-4432-9419-4BFAE4F0643B}">
      <dsp:nvSpPr>
        <dsp:cNvPr id="0" name=""/>
        <dsp:cNvSpPr/>
      </dsp:nvSpPr>
      <dsp:spPr>
        <a:xfrm>
          <a:off x="0" y="1138910"/>
          <a:ext cx="4674714" cy="29370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tr-TR" sz="3200" kern="1200" dirty="0"/>
            <a:t>https://www.oracle.com/technetwork/java/javase/downloads/jdk8-downloads-2133151.html</a:t>
          </a:r>
        </a:p>
      </dsp:txBody>
      <dsp:txXfrm>
        <a:off x="143376" y="1282286"/>
        <a:ext cx="4387962" cy="26503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744FCE-BD02-4432-9419-4BFAE4F0643B}">
      <dsp:nvSpPr>
        <dsp:cNvPr id="0" name=""/>
        <dsp:cNvSpPr/>
      </dsp:nvSpPr>
      <dsp:spPr>
        <a:xfrm>
          <a:off x="0" y="2420447"/>
          <a:ext cx="3434638" cy="4797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a:t>https://spring.io/tools3/sts/all</a:t>
          </a:r>
          <a:endParaRPr lang="tr-TR" sz="2000" kern="1200" dirty="0"/>
        </a:p>
      </dsp:txBody>
      <dsp:txXfrm>
        <a:off x="23417" y="2443864"/>
        <a:ext cx="3387804"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61428-001D-4043-9EF1-79922FA75C1A}" type="datetimeFigureOut">
              <a:rPr lang="en-GB" smtClean="0"/>
              <a:t>31/12/2018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D2C644-7E4D-5646-9634-A68E64AB4D9D}" type="slidenum">
              <a:rPr lang="en-GB" smtClean="0"/>
              <a:t>‹#›</a:t>
            </a:fld>
            <a:endParaRPr lang="en-GB"/>
          </a:p>
        </p:txBody>
      </p:sp>
    </p:spTree>
    <p:extLst>
      <p:ext uri="{BB962C8B-B14F-4D97-AF65-F5344CB8AC3E}">
        <p14:creationId xmlns:p14="http://schemas.microsoft.com/office/powerpoint/2010/main" val="1139364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sz="1200" kern="1200" dirty="0">
                <a:solidFill>
                  <a:schemeClr val="tx1"/>
                </a:solidFill>
                <a:effectLst/>
                <a:latin typeface="+mn-lt"/>
                <a:ea typeface="+mn-ea"/>
                <a:cs typeface="+mn-cs"/>
              </a:rPr>
              <a:t>HELLO EVERBODY.</a:t>
            </a:r>
          </a:p>
          <a:p>
            <a:pPr marL="171450" indent="-171450">
              <a:buFont typeface="Arial" panose="020B0604020202020204" pitchFamily="34" charset="0"/>
              <a:buChar char="•"/>
            </a:pPr>
            <a:r>
              <a:rPr lang="tr-TR" sz="1200" kern="1200" dirty="0">
                <a:solidFill>
                  <a:schemeClr val="tx1"/>
                </a:solidFill>
                <a:effectLst/>
                <a:latin typeface="+mn-lt"/>
                <a:ea typeface="+mn-ea"/>
                <a:cs typeface="+mn-cs"/>
              </a:rPr>
              <a:t>TODAY WE ARE GOING SETUP OUR DEVELOPMENT ENVIRONMENT INCLUDING JDK AND INTEGRATED DEVELOPMENT ENVIRONMENT IN WHICH WE ARE GOING TO DEVELOP OUR PROOF OF CONCEPT PROJECT.</a:t>
            </a:r>
          </a:p>
          <a:p>
            <a:endParaRPr lang="en-US" dirty="0">
              <a:cs typeface="Calibri"/>
            </a:endParaRPr>
          </a:p>
        </p:txBody>
      </p:sp>
      <p:sp>
        <p:nvSpPr>
          <p:cNvPr id="4" name="Slide Number Placeholder 3"/>
          <p:cNvSpPr>
            <a:spLocks noGrp="1"/>
          </p:cNvSpPr>
          <p:nvPr>
            <p:ph type="sldNum" sz="quarter" idx="5"/>
          </p:nvPr>
        </p:nvSpPr>
        <p:spPr/>
        <p:txBody>
          <a:bodyPr/>
          <a:lstStyle/>
          <a:p>
            <a:fld id="{D6D2C644-7E4D-5646-9634-A68E64AB4D9D}" type="slidenum">
              <a:rPr lang="en-GB" smtClean="0"/>
              <a:t>2</a:t>
            </a:fld>
            <a:endParaRPr lang="en-GB"/>
          </a:p>
        </p:txBody>
      </p:sp>
    </p:spTree>
    <p:extLst>
      <p:ext uri="{BB962C8B-B14F-4D97-AF65-F5344CB8AC3E}">
        <p14:creationId xmlns:p14="http://schemas.microsoft.com/office/powerpoint/2010/main" val="241309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sz="1200" kern="1200" dirty="0">
                <a:solidFill>
                  <a:schemeClr val="tx1"/>
                </a:solidFill>
                <a:effectLst/>
                <a:latin typeface="+mn-lt"/>
                <a:ea typeface="+mn-ea"/>
                <a:cs typeface="+mn-cs"/>
              </a:rPr>
              <a:t>FISRT OF ALL WE WILL START TO SETUP OUR ENVIRONMENT WITH JAVA DEVELOPMEN KIT WHICH IS JDK8. </a:t>
            </a:r>
          </a:p>
          <a:p>
            <a:pPr marL="171450" indent="-171450">
              <a:buFont typeface="Arial" panose="020B0604020202020204" pitchFamily="34" charset="0"/>
              <a:buChar char="•"/>
            </a:pPr>
            <a:r>
              <a:rPr lang="tr-TR" sz="1200" kern="1200" dirty="0">
                <a:solidFill>
                  <a:schemeClr val="tx1"/>
                </a:solidFill>
                <a:effectLst/>
                <a:latin typeface="+mn-lt"/>
                <a:ea typeface="+mn-ea"/>
                <a:cs typeface="+mn-cs"/>
              </a:rPr>
              <a:t>LETS LEARN WHAT IS JDK AND WHAT IT IS FOR BASICCALY.</a:t>
            </a:r>
          </a:p>
          <a:p>
            <a:pPr marL="171450" indent="-171450">
              <a:buFont typeface="Arial" panose="020B0604020202020204" pitchFamily="34" charset="0"/>
              <a:buChar char="•"/>
            </a:pPr>
            <a:r>
              <a:rPr lang="tr-TR" sz="1200" kern="1200" dirty="0">
                <a:solidFill>
                  <a:schemeClr val="tx1"/>
                </a:solidFill>
                <a:effectLst/>
                <a:latin typeface="+mn-lt"/>
                <a:ea typeface="+mn-ea"/>
                <a:cs typeface="+mn-cs"/>
              </a:rPr>
              <a:t>THE JAVA DEVELOPMENT KIT (JDK) IS A SOFTWARE DEVELOPMENT ENVIRONMENT USED FOR DEVELOPING JAVA APPLICATIONS AND APPLETS. IT INCLUDES THE JAVA RUNTIME ENVIRONMENT (JRE), AN INTERPRETER/LOADER (JAVA), A COMPILER (JAVAC), AN ARCHIVER (JAR), A DOCUMENTATION GENERATOR (JAVADOC) AND OTHER TOOLS NEEDED IN JAVA DEVELOPMENT.</a:t>
            </a:r>
          </a:p>
          <a:p>
            <a:pPr marL="171450" indent="-171450">
              <a:buFont typeface="Arial" panose="020B0604020202020204" pitchFamily="34" charset="0"/>
              <a:buChar char="•"/>
            </a:pPr>
            <a:r>
              <a:rPr lang="tr-TR" sz="1200" kern="1200" dirty="0">
                <a:solidFill>
                  <a:schemeClr val="tx1"/>
                </a:solidFill>
                <a:effectLst/>
                <a:latin typeface="+mn-lt"/>
                <a:ea typeface="+mn-ea"/>
                <a:cs typeface="+mn-cs"/>
              </a:rPr>
              <a:t>PEOPLE NEW TO JAVA MAY BE CONFUSED ABOUT WHETHER TO USE THE JRE OR THE JDK. TO RUN JAVA APPLICATIONS AND APPLETS, SIMPLY DOWNLOAD THE JRE. HOWEVER, TO DEVELOP JAVA APPLICATIONS AND APPLETS AS WELL AS RUN THEM, THE JDK IS NEEDED.</a:t>
            </a:r>
          </a:p>
          <a:p>
            <a:pPr marL="171450" indent="-171450">
              <a:buFont typeface="Arial" panose="020B0604020202020204" pitchFamily="34" charset="0"/>
              <a:buChar char="•"/>
            </a:pPr>
            <a:r>
              <a:rPr lang="tr-TR" sz="1200" kern="1200" dirty="0">
                <a:solidFill>
                  <a:schemeClr val="tx1"/>
                </a:solidFill>
                <a:effectLst/>
                <a:latin typeface="+mn-lt"/>
                <a:ea typeface="+mn-ea"/>
                <a:cs typeface="+mn-cs"/>
              </a:rPr>
              <a:t>JAVA DEVELOPERS ARE INITIALLY PRESENTED WITH TWO JDK TOOLS, JAVA AND JAVAC. BOTH ARE RUN FROM THE COMMAND PROMPT. JAVA SOURCE FILES ARE SIMPLE TEXT FILES SAVED WITH AN EXTENSION OF. JAVA. AFTER WRITING AND SAVING JAVA SOURCE CODE, THE JAVAC COMPILER IS INVOKED TO CREATE. CLASS FILES. ONCE THE. CLASS FILES ARE CREATED, THE 'JAVA' COMMAND CAN BE USED TO RUN THE JAVA PROGRAM.</a:t>
            </a:r>
          </a:p>
          <a:p>
            <a:pPr marL="171450" indent="-171450">
              <a:buFont typeface="Arial" panose="020B0604020202020204" pitchFamily="34" charset="0"/>
              <a:buChar char="•"/>
            </a:pPr>
            <a:r>
              <a:rPr lang="tr-TR" sz="1200" kern="1200" dirty="0">
                <a:solidFill>
                  <a:schemeClr val="tx1"/>
                </a:solidFill>
                <a:effectLst/>
                <a:latin typeface="+mn-lt"/>
                <a:ea typeface="+mn-ea"/>
                <a:cs typeface="+mn-cs"/>
              </a:rPr>
              <a:t>THERE ARE DIFFERENT JDKS FOR VARIOUS PLATFORMS. THE SUPPORTED PLATFORMS INCLUDE WINDOWS, LINUX AND SOLARIS. MAC USERS NEED A DIFFERENT SOFTWARE DEVELOPMENT KIT, WHICH INCLUDES ADAPTATIONS OF SOME TOOLS FOUND IN THE JDK.</a:t>
            </a:r>
          </a:p>
          <a:p>
            <a:pPr marL="171450" indent="-171450">
              <a:buFont typeface="Arial" panose="020B0604020202020204" pitchFamily="34" charset="0"/>
              <a:buChar char="•"/>
            </a:pPr>
            <a:endParaRPr lang="en-US" dirty="0">
              <a:cs typeface="Calibri"/>
            </a:endParaRPr>
          </a:p>
        </p:txBody>
      </p:sp>
      <p:sp>
        <p:nvSpPr>
          <p:cNvPr id="4" name="Slide Number Placeholder 3"/>
          <p:cNvSpPr>
            <a:spLocks noGrp="1"/>
          </p:cNvSpPr>
          <p:nvPr>
            <p:ph type="sldNum" sz="quarter" idx="5"/>
          </p:nvPr>
        </p:nvSpPr>
        <p:spPr/>
        <p:txBody>
          <a:bodyPr/>
          <a:lstStyle/>
          <a:p>
            <a:fld id="{D6D2C644-7E4D-5646-9634-A68E64AB4D9D}" type="slidenum">
              <a:rPr lang="en-GB" smtClean="0"/>
              <a:t>3</a:t>
            </a:fld>
            <a:endParaRPr lang="en-GB"/>
          </a:p>
        </p:txBody>
      </p:sp>
    </p:spTree>
    <p:extLst>
      <p:ext uri="{BB962C8B-B14F-4D97-AF65-F5344CB8AC3E}">
        <p14:creationId xmlns:p14="http://schemas.microsoft.com/office/powerpoint/2010/main" val="3541182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click</a:t>
            </a:r>
            <a:r>
              <a:rPr lang="tr-TR" sz="1200" b="0" i="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rPr>
              <a:t>TO GET THE JDK8, GO TO THE ORACLE WEB SITE SHOWN AND DOWNLOAD THE JDK VERSION WHICH IS PROPER TO YOUR OPERATIN SYSTEM AND SETUP IT </a:t>
            </a:r>
            <a:r>
              <a:rPr lang="tr-TR" sz="1200" kern="1200">
                <a:solidFill>
                  <a:schemeClr val="tx1"/>
                </a:solidFill>
                <a:effectLst/>
                <a:latin typeface="+mn-lt"/>
                <a:ea typeface="+mn-ea"/>
                <a:cs typeface="+mn-cs"/>
              </a:rPr>
              <a:t>EASILY.</a:t>
            </a:r>
            <a:endParaRPr lang="tr-TR" sz="1200" kern="1200" dirty="0">
              <a:solidFill>
                <a:schemeClr val="tx1"/>
              </a:solidFill>
              <a:effectLst/>
              <a:latin typeface="+mn-lt"/>
              <a:ea typeface="+mn-ea"/>
              <a:cs typeface="+mn-cs"/>
            </a:endParaRPr>
          </a:p>
          <a:p>
            <a:endParaRPr lang="en-US" dirty="0">
              <a:cs typeface="Calibri"/>
            </a:endParaRPr>
          </a:p>
        </p:txBody>
      </p:sp>
      <p:sp>
        <p:nvSpPr>
          <p:cNvPr id="4" name="Slide Number Placeholder 3"/>
          <p:cNvSpPr>
            <a:spLocks noGrp="1"/>
          </p:cNvSpPr>
          <p:nvPr>
            <p:ph type="sldNum" sz="quarter" idx="5"/>
          </p:nvPr>
        </p:nvSpPr>
        <p:spPr/>
        <p:txBody>
          <a:bodyPr/>
          <a:lstStyle/>
          <a:p>
            <a:fld id="{D6D2C644-7E4D-5646-9634-A68E64AB4D9D}" type="slidenum">
              <a:rPr lang="en-GB" smtClean="0"/>
              <a:t>4</a:t>
            </a:fld>
            <a:endParaRPr lang="en-GB"/>
          </a:p>
        </p:txBody>
      </p:sp>
    </p:spTree>
    <p:extLst>
      <p:ext uri="{BB962C8B-B14F-4D97-AF65-F5344CB8AC3E}">
        <p14:creationId xmlns:p14="http://schemas.microsoft.com/office/powerpoint/2010/main" val="4086120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click</a:t>
            </a:r>
            <a:r>
              <a:rPr lang="tr-TR" sz="1200" b="0" i="0" kern="1200" dirty="0">
                <a:solidFill>
                  <a:schemeClr val="tx1"/>
                </a:solidFill>
                <a:effectLst/>
                <a:latin typeface="+mn-lt"/>
                <a:ea typeface="+mn-ea"/>
                <a:cs typeface="+mn-cs"/>
              </a:rPr>
              <a:t>} </a:t>
            </a:r>
            <a:r>
              <a:rPr lang="tr-TR" sz="1200" b="0" kern="1200" dirty="0">
                <a:solidFill>
                  <a:schemeClr val="tx1"/>
                </a:solidFill>
                <a:effectLst/>
                <a:latin typeface="+mn-lt"/>
                <a:ea typeface="+mn-ea"/>
                <a:cs typeface="+mn-cs"/>
              </a:rPr>
              <a:t>AFTER SETTING UP JDK8, WE NEED TO INSTALL OUR IDE. BEFORE THAT LETS LEARN SOME INFO ABOUT ECLIPSE AND STS.</a:t>
            </a:r>
          </a:p>
          <a:p>
            <a:pPr marL="171450" indent="-171450">
              <a:buFont typeface="Arial" panose="020B0604020202020204" pitchFamily="34" charset="0"/>
              <a:buChar char="•"/>
            </a:pP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click</a:t>
            </a:r>
            <a:r>
              <a:rPr lang="tr-TR" sz="1200" b="0" i="0" kern="1200" dirty="0">
                <a:solidFill>
                  <a:schemeClr val="tx1"/>
                </a:solidFill>
                <a:effectLst/>
                <a:latin typeface="+mn-lt"/>
                <a:ea typeface="+mn-ea"/>
                <a:cs typeface="+mn-cs"/>
              </a:rPr>
              <a:t>} </a:t>
            </a:r>
            <a:r>
              <a:rPr lang="tr-TR" sz="1200" b="0" kern="1200" dirty="0">
                <a:solidFill>
                  <a:schemeClr val="tx1"/>
                </a:solidFill>
                <a:effectLst/>
                <a:latin typeface="+mn-lt"/>
                <a:ea typeface="+mn-ea"/>
                <a:cs typeface="+mn-cs"/>
              </a:rPr>
              <a:t>SPRING TOOL SUITE (STS) IS A SET OF TOOLS FOR CREATING SPRING APPLICATIONS. IT CAN BE EITHER INSTALLED AS A PLUGIN TO AN EXISTING INSTALLATION OF ECLIPSE JEE OR CAN BE INSTALLED STANDALONE. THE STANDALONE VERSION OF STS IS ALSO PACKAGED WITH ECLIPSE EE, SO ALL ECLIPSE FEATURES FOR JAVA EE DEVELOPMENT ARE AVAILABLE IN STS TOO. </a:t>
            </a:r>
          </a:p>
          <a:p>
            <a:pPr marL="171450" indent="-171450">
              <a:buFont typeface="Arial" panose="020B0604020202020204" pitchFamily="34" charset="0"/>
              <a:buChar char="•"/>
            </a:pPr>
            <a:r>
              <a:rPr lang="tr-TR" sz="1200" b="0" kern="1200" dirty="0">
                <a:solidFill>
                  <a:schemeClr val="tx1"/>
                </a:solidFill>
                <a:effectLst/>
                <a:latin typeface="+mn-lt"/>
                <a:ea typeface="+mn-ea"/>
                <a:cs typeface="+mn-cs"/>
              </a:rPr>
              <a:t>FROM PIVOTAL SPRING WEB SITE SHOWN DONWLOAD THE 3.9.2 SPRING SOURCE TOOL SUITE WHICH IS PROPER TO OUR OPERATING SYSTEM. IN BOTH SETUP OPERATIONS, PLEASE BE CAREFULL THAT PATHS DO NOT INCLUDES SPACES OR SOME OTHER SPECIAL CHARACTERS LIKE NON-ENGLISH LETTERS. WHILE SETTING UP STS TRY TO SETUP IN HIGHEST PATH. FOR EXAMPLE FOR WINDOWS “C:\DEMO”.</a:t>
            </a:r>
          </a:p>
          <a:p>
            <a:pPr marL="171450" indent="-171450">
              <a:buFont typeface="Arial" panose="020B0604020202020204" pitchFamily="34" charset="0"/>
              <a:buChar char="•"/>
            </a:pPr>
            <a:endParaRPr lang="en-US" b="0" dirty="0">
              <a:cs typeface="Calibri"/>
            </a:endParaRPr>
          </a:p>
        </p:txBody>
      </p:sp>
      <p:sp>
        <p:nvSpPr>
          <p:cNvPr id="4" name="Slide Number Placeholder 3"/>
          <p:cNvSpPr>
            <a:spLocks noGrp="1"/>
          </p:cNvSpPr>
          <p:nvPr>
            <p:ph type="sldNum" sz="quarter" idx="5"/>
          </p:nvPr>
        </p:nvSpPr>
        <p:spPr/>
        <p:txBody>
          <a:bodyPr/>
          <a:lstStyle/>
          <a:p>
            <a:fld id="{D6D2C644-7E4D-5646-9634-A68E64AB4D9D}" type="slidenum">
              <a:rPr lang="en-GB" smtClean="0"/>
              <a:t>5</a:t>
            </a:fld>
            <a:endParaRPr lang="en-GB"/>
          </a:p>
        </p:txBody>
      </p:sp>
    </p:spTree>
    <p:extLst>
      <p:ext uri="{BB962C8B-B14F-4D97-AF65-F5344CB8AC3E}">
        <p14:creationId xmlns:p14="http://schemas.microsoft.com/office/powerpoint/2010/main" val="1889343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kern="1200" dirty="0">
                <a:solidFill>
                  <a:schemeClr val="tx1"/>
                </a:solidFill>
                <a:effectLst/>
                <a:latin typeface="+mn-lt"/>
                <a:ea typeface="+mn-ea"/>
                <a:cs typeface="+mn-cs"/>
              </a:rPr>
              <a:t>AFTER COMPLETING JDK8 AND STS 3.9.2 INSTALLATION, FIND THE STS.INI FILE INSIGHT THE STS DIRECTORY WHICH IS THE CONFIGURATION FILE USED TO CONTROL THE ECLIPSE OR STS STARTUP. WE CAN CONFIGURE ECLIPSE VM ARGUMENTS SUCH AS JDK TO BE USED, PERMGEN SPACE, MAXIMUM AND MINIMUM HEAP SIZE USING XMS, XMX PARAMETERS. IN STS.INI FILE, IN FIRST LINE ADD THE JDK8 INSTALLATION ABSOLUTE PATH AFTER “-VM” KEYWORD. IN THIS WAY STS WILL WORK WITH THIS SPECIFIED JDK VERSION WHICH WE JUST SET UP. ADDING THIS ABSOLUTE PATH TO THE STS.INI FILE, WE WILL PREVENT FROM THE JDK VERSION PROBLEMS IN THE ENVIRONMENT IN WHICH MORE THAN ONE JDK INSTATTALTIONS EXIST. IN THIS WAY OUR IDE WILL START UP WITH THIS SPECIFIC JDK VERSION OR THIS LINE WILL PREVENT FROM MISSING JDK.</a:t>
            </a:r>
          </a:p>
          <a:p>
            <a:pPr marL="0" indent="0">
              <a:buFont typeface="Arial" panose="020B0604020202020204" pitchFamily="34" charset="0"/>
              <a:buNone/>
            </a:pPr>
            <a:endParaRPr lang="en-US" dirty="0">
              <a:cs typeface="Calibri"/>
            </a:endParaRPr>
          </a:p>
        </p:txBody>
      </p:sp>
      <p:sp>
        <p:nvSpPr>
          <p:cNvPr id="4" name="Slide Number Placeholder 3"/>
          <p:cNvSpPr>
            <a:spLocks noGrp="1"/>
          </p:cNvSpPr>
          <p:nvPr>
            <p:ph type="sldNum" sz="quarter" idx="5"/>
          </p:nvPr>
        </p:nvSpPr>
        <p:spPr/>
        <p:txBody>
          <a:bodyPr/>
          <a:lstStyle/>
          <a:p>
            <a:fld id="{D6D2C644-7E4D-5646-9634-A68E64AB4D9D}" type="slidenum">
              <a:rPr lang="en-GB" smtClean="0"/>
              <a:t>6</a:t>
            </a:fld>
            <a:endParaRPr lang="en-GB"/>
          </a:p>
        </p:txBody>
      </p:sp>
    </p:spTree>
    <p:extLst>
      <p:ext uri="{BB962C8B-B14F-4D97-AF65-F5344CB8AC3E}">
        <p14:creationId xmlns:p14="http://schemas.microsoft.com/office/powerpoint/2010/main" val="1440309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sz="1200" kern="1200" dirty="0">
                <a:solidFill>
                  <a:schemeClr val="tx1"/>
                </a:solidFill>
                <a:effectLst/>
                <a:latin typeface="+mn-lt"/>
                <a:ea typeface="+mn-ea"/>
                <a:cs typeface="+mn-cs"/>
              </a:rPr>
              <a:t>IN THIS CLASS, WE TALKED ABOUT INSTALLING JAVA DEVELOPMENT KID AND INTEGRATED DEVELOPMENT ENVIRONMENT WHICH IS SPRING SOURCE TOOL SUITE. AND ALSO WE LEARNED SOME IMPORTANT POINTS THAT ARE NEEDED TO BE TAKEN CARE OF.</a:t>
            </a:r>
          </a:p>
          <a:p>
            <a:pPr marL="171450" indent="-171450">
              <a:buFont typeface="Arial" panose="020B0604020202020204" pitchFamily="34" charset="0"/>
              <a:buChar char="•"/>
            </a:pPr>
            <a:r>
              <a:rPr lang="tr-TR" sz="1200" kern="1200" dirty="0">
                <a:solidFill>
                  <a:schemeClr val="tx1"/>
                </a:solidFill>
                <a:effectLst/>
                <a:latin typeface="+mn-lt"/>
                <a:ea typeface="+mn-ea"/>
                <a:cs typeface="+mn-cs"/>
              </a:rPr>
              <a:t>SEE YOU NEXT CLASS. </a:t>
            </a:r>
          </a:p>
          <a:p>
            <a:pPr marL="171450" indent="-171450">
              <a:buFont typeface="Arial" panose="020B0604020202020204" pitchFamily="34" charset="0"/>
              <a:buChar char="•"/>
            </a:pPr>
            <a:r>
              <a:rPr lang="tr-TR" sz="1200" kern="1200" dirty="0">
                <a:solidFill>
                  <a:schemeClr val="tx1"/>
                </a:solidFill>
                <a:effectLst/>
                <a:latin typeface="+mn-lt"/>
                <a:ea typeface="+mn-ea"/>
                <a:cs typeface="+mn-cs"/>
              </a:rPr>
              <a:t>HAVE A NICE DAY.</a:t>
            </a:r>
          </a:p>
          <a:p>
            <a:endParaRPr lang="en-US" dirty="0">
              <a:cs typeface="Calibri"/>
            </a:endParaRPr>
          </a:p>
        </p:txBody>
      </p:sp>
      <p:sp>
        <p:nvSpPr>
          <p:cNvPr id="4" name="Slide Number Placeholder 3"/>
          <p:cNvSpPr>
            <a:spLocks noGrp="1"/>
          </p:cNvSpPr>
          <p:nvPr>
            <p:ph type="sldNum" sz="quarter" idx="5"/>
          </p:nvPr>
        </p:nvSpPr>
        <p:spPr/>
        <p:txBody>
          <a:bodyPr/>
          <a:lstStyle/>
          <a:p>
            <a:fld id="{D6D2C644-7E4D-5646-9634-A68E64AB4D9D}" type="slidenum">
              <a:rPr lang="en-GB" smtClean="0"/>
              <a:t>7</a:t>
            </a:fld>
            <a:endParaRPr lang="en-GB"/>
          </a:p>
        </p:txBody>
      </p:sp>
    </p:spTree>
    <p:extLst>
      <p:ext uri="{BB962C8B-B14F-4D97-AF65-F5344CB8AC3E}">
        <p14:creationId xmlns:p14="http://schemas.microsoft.com/office/powerpoint/2010/main" val="1860520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Kapa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182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tay İki Bölümlü Yazı İçeren">
    <p:spTree>
      <p:nvGrpSpPr>
        <p:cNvPr id="1" name=""/>
        <p:cNvGrpSpPr/>
        <p:nvPr/>
      </p:nvGrpSpPr>
      <p:grpSpPr>
        <a:xfrm>
          <a:off x="0" y="0"/>
          <a:ext cx="0" cy="0"/>
          <a:chOff x="0" y="0"/>
          <a:chExt cx="0" cy="0"/>
        </a:xfrm>
      </p:grpSpPr>
      <p:sp>
        <p:nvSpPr>
          <p:cNvPr id="25" name="Shape 71"/>
          <p:cNvSpPr>
            <a:spLocks noChangeAspect="1"/>
          </p:cNvSpPr>
          <p:nvPr/>
        </p:nvSpPr>
        <p:spPr>
          <a:xfrm rot="10800000">
            <a:off x="5410800" y="1999899"/>
            <a:ext cx="363600" cy="4571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 name="connsiteX0" fmla="*/ 0 w 394200"/>
              <a:gd name="connsiteY0" fmla="*/ 0 h 0"/>
              <a:gd name="connsiteX1" fmla="*/ 394200 w 394200"/>
              <a:gd name="connsiteY1" fmla="*/ 0 h 0"/>
              <a:gd name="connsiteX2" fmla="*/ 0 w 394200"/>
              <a:gd name="connsiteY2" fmla="*/ 0 h 0"/>
              <a:gd name="connsiteX0" fmla="*/ 0 w 10000"/>
              <a:gd name="connsiteY0" fmla="*/ 0 h 0"/>
              <a:gd name="connsiteX1" fmla="*/ 10000 w 10000"/>
              <a:gd name="connsiteY1" fmla="*/ 0 h 0"/>
              <a:gd name="connsiteX2" fmla="*/ 2746 w 10000"/>
              <a:gd name="connsiteY2" fmla="*/ -4044 h 0"/>
              <a:gd name="connsiteX3" fmla="*/ 0 w 10000"/>
              <a:gd name="connsiteY3" fmla="*/ 0 h 0"/>
              <a:gd name="connsiteX0" fmla="*/ 0 w 10000"/>
              <a:gd name="connsiteY0" fmla="*/ 0 h 0"/>
              <a:gd name="connsiteX1" fmla="*/ 10000 w 10000"/>
              <a:gd name="connsiteY1" fmla="*/ 0 h 0"/>
              <a:gd name="connsiteX2" fmla="*/ 9906 w 10000"/>
              <a:gd name="connsiteY2" fmla="*/ -139700 h 0"/>
              <a:gd name="connsiteX3" fmla="*/ 0 w 10000"/>
              <a:gd name="connsiteY3" fmla="*/ 0 h 0"/>
            </a:gdLst>
            <a:ahLst/>
            <a:cxnLst>
              <a:cxn ang="0">
                <a:pos x="connsiteX0" y="connsiteY0"/>
              </a:cxn>
              <a:cxn ang="0">
                <a:pos x="connsiteX1" y="connsiteY1"/>
              </a:cxn>
              <a:cxn ang="0">
                <a:pos x="connsiteX2" y="connsiteY2"/>
              </a:cxn>
              <a:cxn ang="0">
                <a:pos x="connsiteX3" y="connsiteY3"/>
              </a:cxn>
            </a:cxnLst>
            <a:rect l="l" t="t" r="r" b="b"/>
            <a:pathLst>
              <a:path w="10000">
                <a:moveTo>
                  <a:pt x="0" y="0"/>
                </a:moveTo>
                <a:lnTo>
                  <a:pt x="10000" y="0"/>
                </a:lnTo>
                <a:cubicBezTo>
                  <a:pt x="9969" y="-46567"/>
                  <a:pt x="9937" y="-93133"/>
                  <a:pt x="9906" y="-139700"/>
                </a:cubicBezTo>
                <a:lnTo>
                  <a:pt x="0" y="0"/>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1" name="Shape 71"/>
          <p:cNvSpPr>
            <a:spLocks noChangeAspect="1"/>
          </p:cNvSpPr>
          <p:nvPr/>
        </p:nvSpPr>
        <p:spPr>
          <a:xfrm rot="10800000">
            <a:off x="5998950" y="2041097"/>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2" name="Shape 77"/>
          <p:cNvSpPr/>
          <p:nvPr/>
        </p:nvSpPr>
        <p:spPr>
          <a:xfrm flipH="1">
            <a:off x="5999727" y="1681097"/>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13" name="Grup 12"/>
          <p:cNvGrpSpPr/>
          <p:nvPr/>
        </p:nvGrpSpPr>
        <p:grpSpPr>
          <a:xfrm>
            <a:off x="0" y="1469289"/>
            <a:ext cx="5411051" cy="3614153"/>
            <a:chOff x="433416" y="1052737"/>
            <a:chExt cx="8280002" cy="3915328"/>
          </a:xfrm>
          <a:effectLst>
            <a:outerShdw blurRad="50800" dist="76200" dir="2700000" algn="tl" rotWithShape="0">
              <a:prstClr val="black">
                <a:alpha val="40000"/>
              </a:prstClr>
            </a:outerShdw>
          </a:effectLst>
        </p:grpSpPr>
        <p:sp>
          <p:nvSpPr>
            <p:cNvPr id="14" name="_color1" descr="© INSCALE GmbH, 26.05.2010&#10;http://www.presentationload.com/"/>
            <p:cNvSpPr>
              <a:spLocks noChangeArrowheads="1"/>
            </p:cNvSpPr>
            <p:nvPr/>
          </p:nvSpPr>
          <p:spPr bwMode="gray">
            <a:xfrm>
              <a:off x="433418" y="1052737"/>
              <a:ext cx="8280000" cy="3915328"/>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5" name="_color1" descr="© INSCALE GmbH, 26.05.2010&#10;http://www.presentationload.com/"/>
            <p:cNvSpPr>
              <a:spLocks noChangeArrowheads="1"/>
            </p:cNvSpPr>
            <p:nvPr/>
          </p:nvSpPr>
          <p:spPr bwMode="gray">
            <a:xfrm>
              <a:off x="433416" y="1282198"/>
              <a:ext cx="8279618" cy="390000"/>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1 Başlık"/>
          <p:cNvSpPr>
            <a:spLocks noGrp="1"/>
          </p:cNvSpPr>
          <p:nvPr>
            <p:ph type="title" hasCustomPrompt="1"/>
          </p:nvPr>
        </p:nvSpPr>
        <p:spPr/>
        <p:txBody>
          <a:bodyPr>
            <a:normAutofit/>
          </a:bodyPr>
          <a:lstStyle>
            <a:lvl1pPr>
              <a:defRPr sz="2400" b="1" baseline="0">
                <a:latin typeface="Calibri" pitchFamily="34" charset="0"/>
              </a:defRPr>
            </a:lvl1pPr>
          </a:lstStyle>
          <a:p>
            <a:r>
              <a:rPr lang="tr-TR" dirty="0"/>
              <a:t>Yatay iki bölümlü yazı başlığı ekle</a:t>
            </a:r>
            <a:endParaRPr lang="en-US" dirty="0"/>
          </a:p>
        </p:txBody>
      </p:sp>
      <p:sp>
        <p:nvSpPr>
          <p:cNvPr id="17" name="İçerik Yer Tutucusu 14"/>
          <p:cNvSpPr>
            <a:spLocks noGrp="1"/>
          </p:cNvSpPr>
          <p:nvPr>
            <p:ph sz="quarter" idx="15" hasCustomPrompt="1"/>
          </p:nvPr>
        </p:nvSpPr>
        <p:spPr>
          <a:xfrm>
            <a:off x="383364" y="1681097"/>
            <a:ext cx="49212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6" name="İçerik Yer Tutucusu 6"/>
          <p:cNvSpPr>
            <a:spLocks noGrp="1"/>
          </p:cNvSpPr>
          <p:nvPr>
            <p:ph sz="quarter" idx="14" hasCustomPrompt="1"/>
          </p:nvPr>
        </p:nvSpPr>
        <p:spPr>
          <a:xfrm>
            <a:off x="383365" y="2041095"/>
            <a:ext cx="4920547" cy="3042345"/>
          </a:xfrm>
        </p:spPr>
        <p:txBody>
          <a:bodyPr anchor="ctr">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3" name="2 İçerik Yer Tutucusu"/>
          <p:cNvSpPr>
            <a:spLocks noGrp="1"/>
          </p:cNvSpPr>
          <p:nvPr>
            <p:ph sz="half" idx="1" hasCustomPrompt="1"/>
          </p:nvPr>
        </p:nvSpPr>
        <p:spPr>
          <a:xfrm>
            <a:off x="3081054" y="5213588"/>
            <a:ext cx="6279311" cy="1527780"/>
          </a:xfrm>
        </p:spPr>
        <p:txBody>
          <a:bodyPr anchor="ctr">
            <a:normAutofit/>
          </a:bodyPr>
          <a:lstStyle>
            <a:lvl1pPr marL="0" indent="0" algn="ctr">
              <a:buNone/>
              <a:defRPr sz="1500" baseline="0">
                <a:latin typeface="Corbel" pitchFamily="34" charset="0"/>
              </a:defRPr>
            </a:lvl1pPr>
            <a:lvl2pPr>
              <a:defRPr sz="1800">
                <a:latin typeface="Corbel" pitchFamily="34" charset="0"/>
              </a:defRPr>
            </a:lvl2pPr>
            <a:lvl3pPr>
              <a:defRPr sz="1500">
                <a:latin typeface="Corbel" pitchFamily="34" charset="0"/>
              </a:defRPr>
            </a:lvl3pPr>
            <a:lvl4pPr>
              <a:defRPr sz="1350">
                <a:latin typeface="Corbel" pitchFamily="34" charset="0"/>
              </a:defRPr>
            </a:lvl4pPr>
            <a:lvl5pPr>
              <a:defRPr sz="1350">
                <a:latin typeface="Corbel" pitchFamily="34" charset="0"/>
              </a:defRPr>
            </a:lvl5pPr>
            <a:lvl6pPr>
              <a:defRPr sz="1350"/>
            </a:lvl6pPr>
            <a:lvl7pPr>
              <a:defRPr sz="1350"/>
            </a:lvl7pPr>
            <a:lvl8pPr>
              <a:defRPr sz="1350"/>
            </a:lvl8pPr>
            <a:lvl9pPr>
              <a:defRPr sz="1350"/>
            </a:lvl9pPr>
          </a:lstStyle>
          <a:p>
            <a:pPr lvl="0"/>
            <a:r>
              <a:rPr lang="tr-TR" dirty="0"/>
              <a:t>Resim veya tablo ekleyin</a:t>
            </a:r>
            <a:endParaRPr lang="en-US" dirty="0"/>
          </a:p>
        </p:txBody>
      </p:sp>
      <p:grpSp>
        <p:nvGrpSpPr>
          <p:cNvPr id="8" name="Grup 7"/>
          <p:cNvGrpSpPr/>
          <p:nvPr/>
        </p:nvGrpSpPr>
        <p:grpSpPr>
          <a:xfrm>
            <a:off x="6359727" y="1485313"/>
            <a:ext cx="5832271" cy="3615897"/>
            <a:chOff x="433416" y="1052737"/>
            <a:chExt cx="8280001" cy="3900429"/>
          </a:xfrm>
          <a:effectLst>
            <a:outerShdw blurRad="50800" dist="76200" dir="2700000" algn="tl" rotWithShape="0">
              <a:prstClr val="black">
                <a:alpha val="40000"/>
              </a:prstClr>
            </a:outerShdw>
          </a:effectLst>
        </p:grpSpPr>
        <p:sp>
          <p:nvSpPr>
            <p:cNvPr id="9" name="_color1" descr="© INSCALE GmbH, 26.05.2010&#10;http://www.presentationload.com/"/>
            <p:cNvSpPr>
              <a:spLocks noChangeArrowheads="1"/>
            </p:cNvSpPr>
            <p:nvPr/>
          </p:nvSpPr>
          <p:spPr bwMode="gray">
            <a:xfrm>
              <a:off x="433417" y="1052737"/>
              <a:ext cx="8280000" cy="3900429"/>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0" name="_color1" descr="© INSCALE GmbH, 26.05.2010&#10;http://www.presentationload.com/"/>
            <p:cNvSpPr>
              <a:spLocks noChangeArrowheads="1"/>
            </p:cNvSpPr>
            <p:nvPr/>
          </p:nvSpPr>
          <p:spPr bwMode="gray">
            <a:xfrm>
              <a:off x="433416" y="1281214"/>
              <a:ext cx="8279616" cy="388328"/>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11" name="İçerik Yer Tutucusu 6"/>
          <p:cNvSpPr>
            <a:spLocks noGrp="1"/>
          </p:cNvSpPr>
          <p:nvPr>
            <p:ph sz="quarter" idx="10" hasCustomPrompt="1"/>
          </p:nvPr>
        </p:nvSpPr>
        <p:spPr>
          <a:xfrm>
            <a:off x="6503745" y="2041097"/>
            <a:ext cx="5245976" cy="3042344"/>
          </a:xfrm>
        </p:spPr>
        <p:txBody>
          <a:bodyPr anchor="ctr">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12" name="İçerik Yer Tutucusu 14"/>
          <p:cNvSpPr>
            <a:spLocks noGrp="1"/>
          </p:cNvSpPr>
          <p:nvPr>
            <p:ph sz="quarter" idx="13" hasCustomPrompt="1"/>
          </p:nvPr>
        </p:nvSpPr>
        <p:spPr>
          <a:xfrm>
            <a:off x="6503744" y="1681097"/>
            <a:ext cx="52452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26" name="Shape 77"/>
          <p:cNvSpPr/>
          <p:nvPr/>
        </p:nvSpPr>
        <p:spPr>
          <a:xfrm flipH="1">
            <a:off x="5399556" y="1681096"/>
            <a:ext cx="360000" cy="360000"/>
          </a:xfrm>
          <a:custGeom>
            <a:avLst/>
            <a:gdLst>
              <a:gd name="connsiteX0" fmla="*/ 0 w 360000"/>
              <a:gd name="connsiteY0" fmla="*/ 306000 h 306000"/>
              <a:gd name="connsiteX1" fmla="*/ 0 w 360000"/>
              <a:gd name="connsiteY1" fmla="*/ 0 h 306000"/>
              <a:gd name="connsiteX2" fmla="*/ 360000 w 360000"/>
              <a:gd name="connsiteY2" fmla="*/ 306000 h 306000"/>
              <a:gd name="connsiteX3" fmla="*/ 0 w 360000"/>
              <a:gd name="connsiteY3" fmla="*/ 306000 h 306000"/>
              <a:gd name="connsiteX0" fmla="*/ 0 w 364524"/>
              <a:gd name="connsiteY0" fmla="*/ 281286 h 281286"/>
              <a:gd name="connsiteX1" fmla="*/ 364524 w 364524"/>
              <a:gd name="connsiteY1" fmla="*/ 0 h 281286"/>
              <a:gd name="connsiteX2" fmla="*/ 360000 w 364524"/>
              <a:gd name="connsiteY2" fmla="*/ 281286 h 281286"/>
              <a:gd name="connsiteX3" fmla="*/ 0 w 364524"/>
              <a:gd name="connsiteY3" fmla="*/ 281286 h 281286"/>
              <a:gd name="connsiteX0" fmla="*/ 0 w 364524"/>
              <a:gd name="connsiteY0" fmla="*/ 278111 h 278111"/>
              <a:gd name="connsiteX1" fmla="*/ 364524 w 364524"/>
              <a:gd name="connsiteY1" fmla="*/ 0 h 278111"/>
              <a:gd name="connsiteX2" fmla="*/ 360000 w 364524"/>
              <a:gd name="connsiteY2" fmla="*/ 278111 h 278111"/>
              <a:gd name="connsiteX3" fmla="*/ 0 w 364524"/>
              <a:gd name="connsiteY3" fmla="*/ 278111 h 278111"/>
              <a:gd name="connsiteX0" fmla="*/ 0 w 361349"/>
              <a:gd name="connsiteY0" fmla="*/ 278111 h 278111"/>
              <a:gd name="connsiteX1" fmla="*/ 361349 w 361349"/>
              <a:gd name="connsiteY1" fmla="*/ 0 h 278111"/>
              <a:gd name="connsiteX2" fmla="*/ 360000 w 361349"/>
              <a:gd name="connsiteY2" fmla="*/ 278111 h 278111"/>
              <a:gd name="connsiteX3" fmla="*/ 0 w 361349"/>
              <a:gd name="connsiteY3" fmla="*/ 278111 h 278111"/>
            </a:gdLst>
            <a:ahLst/>
            <a:cxnLst>
              <a:cxn ang="0">
                <a:pos x="connsiteX0" y="connsiteY0"/>
              </a:cxn>
              <a:cxn ang="0">
                <a:pos x="connsiteX1" y="connsiteY1"/>
              </a:cxn>
              <a:cxn ang="0">
                <a:pos x="connsiteX2" y="connsiteY2"/>
              </a:cxn>
              <a:cxn ang="0">
                <a:pos x="connsiteX3" y="connsiteY3"/>
              </a:cxn>
            </a:cxnLst>
            <a:rect l="l" t="t" r="r" b="b"/>
            <a:pathLst>
              <a:path w="361349" h="278111">
                <a:moveTo>
                  <a:pt x="0" y="278111"/>
                </a:moveTo>
                <a:lnTo>
                  <a:pt x="361349" y="0"/>
                </a:lnTo>
                <a:cubicBezTo>
                  <a:pt x="360899" y="92704"/>
                  <a:pt x="360450" y="185407"/>
                  <a:pt x="360000" y="278111"/>
                </a:cubicBezTo>
                <a:lnTo>
                  <a:pt x="0" y="278111"/>
                </a:lnTo>
                <a:close/>
              </a:path>
            </a:pathLst>
          </a:cu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Tree>
    <p:extLst>
      <p:ext uri="{BB962C8B-B14F-4D97-AF65-F5344CB8AC3E}">
        <p14:creationId xmlns:p14="http://schemas.microsoft.com/office/powerpoint/2010/main" val="185306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7">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6">
                                            <p:txEl>
                                              <p:pRg st="1" end="1"/>
                                            </p:txEl>
                                          </p:spTgt>
                                        </p:tgtEl>
                                        <p:attrNameLst>
                                          <p:attrName>style.visibility</p:attrName>
                                        </p:attrNameLst>
                                      </p:cBhvr>
                                      <p:to>
                                        <p:strVal val="visible"/>
                                      </p:to>
                                    </p:set>
                                    <p:anim calcmode="lin" valueType="num">
                                      <p:cBhvr additive="base">
                                        <p:cTn id="19" dur="500" fill="hold"/>
                                        <p:tgtEl>
                                          <p:spTgt spid="16">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xEl>
                                              <p:pRg st="2" end="2"/>
                                            </p:txEl>
                                          </p:spTgt>
                                        </p:tgtEl>
                                        <p:attrNameLst>
                                          <p:attrName>style.visibility</p:attrName>
                                        </p:attrNameLst>
                                      </p:cBhvr>
                                      <p:to>
                                        <p:strVal val="visible"/>
                                      </p:to>
                                    </p:set>
                                    <p:anim calcmode="lin" valueType="num">
                                      <p:cBhvr additive="base">
                                        <p:cTn id="23" dur="500" fill="hold"/>
                                        <p:tgtEl>
                                          <p:spTgt spid="16">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6">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0-#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0-#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1+#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 calcmode="lin" valueType="num">
                                      <p:cBhvr additive="base">
                                        <p:cTn id="39"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1">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1">
                                            <p:txEl>
                                              <p:pRg st="1" end="1"/>
                                            </p:txEl>
                                          </p:spTgt>
                                        </p:tgtEl>
                                        <p:attrNameLst>
                                          <p:attrName>style.visibility</p:attrName>
                                        </p:attrNameLst>
                                      </p:cBhvr>
                                      <p:to>
                                        <p:strVal val="visible"/>
                                      </p:to>
                                    </p:set>
                                    <p:anim calcmode="lin" valueType="num">
                                      <p:cBhvr additive="base">
                                        <p:cTn id="43" dur="500" fill="hold"/>
                                        <p:tgtEl>
                                          <p:spTgt spid="11">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1">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1">
                                            <p:txEl>
                                              <p:pRg st="2" end="2"/>
                                            </p:txEl>
                                          </p:spTgt>
                                        </p:tgtEl>
                                        <p:attrNameLst>
                                          <p:attrName>style.visibility</p:attrName>
                                        </p:attrNameLst>
                                      </p:cBhvr>
                                      <p:to>
                                        <p:strVal val="visible"/>
                                      </p:to>
                                    </p:set>
                                    <p:anim calcmode="lin" valueType="num">
                                      <p:cBhvr additive="base">
                                        <p:cTn id="47" dur="500" fill="hold"/>
                                        <p:tgtEl>
                                          <p:spTgt spid="11">
                                            <p:txEl>
                                              <p:pRg st="2" end="2"/>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1">
                                            <p:txEl>
                                              <p:pRg st="2" end="2"/>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 calcmode="lin" valueType="num">
                                      <p:cBhvr additive="base">
                                        <p:cTn id="5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2">
                                            <p:txEl>
                                              <p:pRg st="0" end="0"/>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1+#ppt_w/2"/>
                                          </p:val>
                                        </p:tav>
                                        <p:tav tm="100000">
                                          <p:val>
                                            <p:strVal val="#ppt_x"/>
                                          </p:val>
                                        </p:tav>
                                      </p:tavLst>
                                    </p:anim>
                                    <p:anim calcmode="lin" valueType="num">
                                      <p:cBhvr additive="base">
                                        <p:cTn id="56" dur="500" fill="hold"/>
                                        <p:tgtEl>
                                          <p:spTgt spid="21"/>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1+#ppt_w/2"/>
                                          </p:val>
                                        </p:tav>
                                        <p:tav tm="100000">
                                          <p:val>
                                            <p:strVal val="#ppt_x"/>
                                          </p:val>
                                        </p:tav>
                                      </p:tavLst>
                                    </p:anim>
                                    <p:anim calcmode="lin" valueType="num">
                                      <p:cBhvr additive="base">
                                        <p:cTn id="6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1" grpId="0" animBg="1"/>
      <p:bldP spid="22" grpId="0" animBg="1"/>
      <p:bldP spid="17" grpId="0" build="p">
        <p:tmplLst>
          <p:tmpl lvl="1">
            <p:tnLst>
              <p:par>
                <p:cTn presetID="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26"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key İki Bölümlü Yazı İçeren">
    <p:spTree>
      <p:nvGrpSpPr>
        <p:cNvPr id="1" name=""/>
        <p:cNvGrpSpPr/>
        <p:nvPr/>
      </p:nvGrpSpPr>
      <p:grpSpPr>
        <a:xfrm>
          <a:off x="0" y="0"/>
          <a:ext cx="0" cy="0"/>
          <a:chOff x="0" y="0"/>
          <a:chExt cx="0" cy="0"/>
        </a:xfrm>
      </p:grpSpPr>
      <p:sp>
        <p:nvSpPr>
          <p:cNvPr id="21" name="Shape 71"/>
          <p:cNvSpPr>
            <a:spLocks noChangeAspect="1"/>
          </p:cNvSpPr>
          <p:nvPr/>
        </p:nvSpPr>
        <p:spPr>
          <a:xfrm rot="10800000">
            <a:off x="332600" y="1895607"/>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2" name="Shape 77"/>
          <p:cNvSpPr/>
          <p:nvPr/>
        </p:nvSpPr>
        <p:spPr>
          <a:xfrm flipH="1">
            <a:off x="336583" y="1530734"/>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8" name="Shape 71"/>
          <p:cNvSpPr>
            <a:spLocks noChangeAspect="1"/>
          </p:cNvSpPr>
          <p:nvPr/>
        </p:nvSpPr>
        <p:spPr>
          <a:xfrm rot="10800000">
            <a:off x="332601" y="4334133"/>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9" name="Shape 77"/>
          <p:cNvSpPr/>
          <p:nvPr/>
        </p:nvSpPr>
        <p:spPr>
          <a:xfrm flipH="1">
            <a:off x="336572" y="3974133"/>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 name="1 Başlık"/>
          <p:cNvSpPr>
            <a:spLocks noGrp="1"/>
          </p:cNvSpPr>
          <p:nvPr>
            <p:ph type="title" hasCustomPrompt="1"/>
          </p:nvPr>
        </p:nvSpPr>
        <p:spPr/>
        <p:txBody>
          <a:bodyPr>
            <a:normAutofit/>
          </a:bodyPr>
          <a:lstStyle>
            <a:lvl1pPr>
              <a:defRPr sz="2400" b="1" baseline="0">
                <a:latin typeface="Calibri" pitchFamily="34" charset="0"/>
              </a:defRPr>
            </a:lvl1pPr>
          </a:lstStyle>
          <a:p>
            <a:r>
              <a:rPr lang="tr-TR" dirty="0"/>
              <a:t>Dikey iki bölümlü yazı başlığı ekle</a:t>
            </a:r>
            <a:endParaRPr lang="en-US" dirty="0"/>
          </a:p>
        </p:txBody>
      </p:sp>
      <p:grpSp>
        <p:nvGrpSpPr>
          <p:cNvPr id="13" name="Grup 12"/>
          <p:cNvGrpSpPr/>
          <p:nvPr/>
        </p:nvGrpSpPr>
        <p:grpSpPr>
          <a:xfrm>
            <a:off x="696583" y="1444972"/>
            <a:ext cx="11495419" cy="2246005"/>
            <a:chOff x="432201" y="1052733"/>
            <a:chExt cx="8769238" cy="2823213"/>
          </a:xfrm>
          <a:effectLst>
            <a:outerShdw blurRad="50800" dist="76200" dir="2700000" algn="tl" rotWithShape="0">
              <a:prstClr val="black">
                <a:alpha val="40000"/>
              </a:prstClr>
            </a:outerShdw>
          </a:effectLst>
        </p:grpSpPr>
        <p:sp>
          <p:nvSpPr>
            <p:cNvPr id="14" name="_color1" descr="© INSCALE GmbH, 26.05.2010&#10;http://www.presentationload.com/"/>
            <p:cNvSpPr>
              <a:spLocks noChangeArrowheads="1"/>
            </p:cNvSpPr>
            <p:nvPr/>
          </p:nvSpPr>
          <p:spPr bwMode="gray">
            <a:xfrm>
              <a:off x="433418" y="1052733"/>
              <a:ext cx="8768021" cy="2823213"/>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5" name="_color1" descr="© INSCALE GmbH, 26.05.2010&#10;http://www.presentationload.com/"/>
            <p:cNvSpPr>
              <a:spLocks noChangeArrowheads="1"/>
            </p:cNvSpPr>
            <p:nvPr/>
          </p:nvSpPr>
          <p:spPr bwMode="gray">
            <a:xfrm>
              <a:off x="432201" y="1160538"/>
              <a:ext cx="8768766" cy="452518"/>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16" name="İçerik Yer Tutucusu 6"/>
          <p:cNvSpPr>
            <a:spLocks noGrp="1"/>
          </p:cNvSpPr>
          <p:nvPr>
            <p:ph sz="quarter" idx="14" hasCustomPrompt="1"/>
          </p:nvPr>
        </p:nvSpPr>
        <p:spPr>
          <a:xfrm>
            <a:off x="768593" y="1901409"/>
            <a:ext cx="10585177" cy="1789567"/>
          </a:xfrm>
        </p:spPr>
        <p:txBody>
          <a:bodyPr anchor="t">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17" name="İçerik Yer Tutucusu 14"/>
          <p:cNvSpPr>
            <a:spLocks noGrp="1"/>
          </p:cNvSpPr>
          <p:nvPr>
            <p:ph sz="quarter" idx="15" hasCustomPrompt="1"/>
          </p:nvPr>
        </p:nvSpPr>
        <p:spPr>
          <a:xfrm>
            <a:off x="768592" y="1530734"/>
            <a:ext cx="10584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grpSp>
        <p:nvGrpSpPr>
          <p:cNvPr id="23" name="Grup 22"/>
          <p:cNvGrpSpPr/>
          <p:nvPr/>
        </p:nvGrpSpPr>
        <p:grpSpPr>
          <a:xfrm>
            <a:off x="696581" y="3848743"/>
            <a:ext cx="11495419" cy="2244553"/>
            <a:chOff x="432201" y="1052736"/>
            <a:chExt cx="8769237" cy="2823210"/>
          </a:xfrm>
          <a:effectLst>
            <a:outerShdw blurRad="50800" dist="76200" dir="2700000" algn="tl" rotWithShape="0">
              <a:prstClr val="black">
                <a:alpha val="40000"/>
              </a:prstClr>
            </a:outerShdw>
          </a:effectLst>
        </p:grpSpPr>
        <p:sp>
          <p:nvSpPr>
            <p:cNvPr id="24" name="_color1" descr="© INSCALE GmbH, 26.05.2010&#10;http://www.presentationload.com/"/>
            <p:cNvSpPr>
              <a:spLocks noChangeArrowheads="1"/>
            </p:cNvSpPr>
            <p:nvPr/>
          </p:nvSpPr>
          <p:spPr bwMode="gray">
            <a:xfrm>
              <a:off x="433417" y="1052736"/>
              <a:ext cx="8768021" cy="2823210"/>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25" name="_color1" descr="© INSCALE GmbH, 26.05.2010&#10;http://www.presentationload.com/"/>
            <p:cNvSpPr>
              <a:spLocks noChangeArrowheads="1"/>
            </p:cNvSpPr>
            <p:nvPr/>
          </p:nvSpPr>
          <p:spPr bwMode="gray">
            <a:xfrm>
              <a:off x="432201" y="1216581"/>
              <a:ext cx="8768765" cy="452810"/>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6" name="İçerik Yer Tutucusu 6"/>
          <p:cNvSpPr>
            <a:spLocks noGrp="1"/>
          </p:cNvSpPr>
          <p:nvPr>
            <p:ph sz="quarter" idx="16" hasCustomPrompt="1"/>
          </p:nvPr>
        </p:nvSpPr>
        <p:spPr>
          <a:xfrm>
            <a:off x="768593" y="4343878"/>
            <a:ext cx="10585177" cy="1749417"/>
          </a:xfrm>
        </p:spPr>
        <p:txBody>
          <a:bodyPr anchor="t">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27" name="İçerik Yer Tutucusu 14"/>
          <p:cNvSpPr>
            <a:spLocks noGrp="1"/>
          </p:cNvSpPr>
          <p:nvPr>
            <p:ph sz="quarter" idx="17" hasCustomPrompt="1"/>
          </p:nvPr>
        </p:nvSpPr>
        <p:spPr>
          <a:xfrm>
            <a:off x="768591" y="3979006"/>
            <a:ext cx="10584000" cy="360000"/>
          </a:xfrm>
          <a:effectLst/>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Tree>
    <p:extLst>
      <p:ext uri="{BB962C8B-B14F-4D97-AF65-F5344CB8AC3E}">
        <p14:creationId xmlns:p14="http://schemas.microsoft.com/office/powerpoint/2010/main" val="269756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anim calcmode="lin" valueType="num">
                                      <p:cBhvr additive="base">
                                        <p:cTn id="11"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6">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anim calcmode="lin" valueType="num">
                                      <p:cBhvr additive="base">
                                        <p:cTn id="15" dur="500" fill="hold"/>
                                        <p:tgtEl>
                                          <p:spTgt spid="16">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6">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 calcmode="lin" valueType="num">
                                      <p:cBhvr additive="base">
                                        <p:cTn id="23"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7">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1+#ppt_w/2"/>
                                          </p:val>
                                        </p:tav>
                                        <p:tav tm="100000">
                                          <p:val>
                                            <p:strVal val="#ppt_x"/>
                                          </p:val>
                                        </p:tav>
                                      </p:tavLst>
                                    </p:anim>
                                    <p:anim calcmode="lin" valueType="num">
                                      <p:cBhvr additive="base">
                                        <p:cTn id="32" dur="50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1+#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6">
                                            <p:txEl>
                                              <p:pRg st="0" end="0"/>
                                            </p:txEl>
                                          </p:spTgt>
                                        </p:tgtEl>
                                        <p:attrNameLst>
                                          <p:attrName>style.visibility</p:attrName>
                                        </p:attrNameLst>
                                      </p:cBhvr>
                                      <p:to>
                                        <p:strVal val="visible"/>
                                      </p:to>
                                    </p:set>
                                    <p:anim calcmode="lin" valueType="num">
                                      <p:cBhvr additive="base">
                                        <p:cTn id="39"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26">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26">
                                            <p:txEl>
                                              <p:pRg st="1" end="1"/>
                                            </p:txEl>
                                          </p:spTgt>
                                        </p:tgtEl>
                                        <p:attrNameLst>
                                          <p:attrName>style.visibility</p:attrName>
                                        </p:attrNameLst>
                                      </p:cBhvr>
                                      <p:to>
                                        <p:strVal val="visible"/>
                                      </p:to>
                                    </p:set>
                                    <p:anim calcmode="lin" valueType="num">
                                      <p:cBhvr additive="base">
                                        <p:cTn id="43" dur="500" fill="hold"/>
                                        <p:tgtEl>
                                          <p:spTgt spid="26">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6">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26">
                                            <p:txEl>
                                              <p:pRg st="2" end="2"/>
                                            </p:txEl>
                                          </p:spTgt>
                                        </p:tgtEl>
                                        <p:attrNameLst>
                                          <p:attrName>style.visibility</p:attrName>
                                        </p:attrNameLst>
                                      </p:cBhvr>
                                      <p:to>
                                        <p:strVal val="visible"/>
                                      </p:to>
                                    </p:set>
                                    <p:anim calcmode="lin" valueType="num">
                                      <p:cBhvr additive="base">
                                        <p:cTn id="47" dur="500" fill="hold"/>
                                        <p:tgtEl>
                                          <p:spTgt spid="26">
                                            <p:txEl>
                                              <p:pRg st="2" end="2"/>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6">
                                            <p:txEl>
                                              <p:pRg st="2" end="2"/>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27">
                                            <p:txEl>
                                              <p:pRg st="0" end="0"/>
                                            </p:txEl>
                                          </p:spTgt>
                                        </p:tgtEl>
                                        <p:attrNameLst>
                                          <p:attrName>style.visibility</p:attrName>
                                        </p:attrNameLst>
                                      </p:cBhvr>
                                      <p:to>
                                        <p:strVal val="visible"/>
                                      </p:to>
                                    </p:set>
                                    <p:anim calcmode="lin" valueType="num">
                                      <p:cBhvr additive="base">
                                        <p:cTn id="51"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7">
                                            <p:txEl>
                                              <p:pRg st="0" end="0"/>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1+#ppt_w/2"/>
                                          </p:val>
                                        </p:tav>
                                        <p:tav tm="100000">
                                          <p:val>
                                            <p:strVal val="#ppt_x"/>
                                          </p:val>
                                        </p:tav>
                                      </p:tavLst>
                                    </p:anim>
                                    <p:anim calcmode="lin" valueType="num">
                                      <p:cBhvr additive="base">
                                        <p:cTn id="56" dur="500" fill="hold"/>
                                        <p:tgtEl>
                                          <p:spTgt spid="28"/>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1+#ppt_w/2"/>
                                          </p:val>
                                        </p:tav>
                                        <p:tav tm="100000">
                                          <p:val>
                                            <p:strVal val="#ppt_x"/>
                                          </p:val>
                                        </p:tav>
                                      </p:tavLst>
                                    </p:anim>
                                    <p:anim calcmode="lin" valueType="num">
                                      <p:cBhvr additive="base">
                                        <p:cTn id="6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8" grpId="0" animBg="1"/>
      <p:bldP spid="29" grpId="0" animBg="1"/>
      <p:bldP spid="16" grpId="0" build="p">
        <p:tmplLst>
          <p:tmpl lvl="1">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 presetClass="entr" presetSubtype="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2"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hasCustomPrompt="1"/>
          </p:nvPr>
        </p:nvSpPr>
        <p:spPr/>
        <p:txBody>
          <a:bodyPr>
            <a:normAutofit/>
          </a:bodyPr>
          <a:lstStyle>
            <a:lvl1pPr>
              <a:defRPr sz="2400" b="1" baseline="0">
                <a:latin typeface="Calibri" pitchFamily="34" charset="0"/>
              </a:defRPr>
            </a:lvl1pPr>
          </a:lstStyle>
          <a:p>
            <a:r>
              <a:rPr lang="tr-TR" dirty="0"/>
              <a:t>Boş sayfa başlığı ekle</a:t>
            </a:r>
            <a:endParaRPr lang="en-US" dirty="0"/>
          </a:p>
        </p:txBody>
      </p:sp>
    </p:spTree>
    <p:extLst>
      <p:ext uri="{BB962C8B-B14F-4D97-AF65-F5344CB8AC3E}">
        <p14:creationId xmlns:p14="http://schemas.microsoft.com/office/powerpoint/2010/main" val="2854143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Yalnızca Başlık">
    <p:spTree>
      <p:nvGrpSpPr>
        <p:cNvPr id="1" name=""/>
        <p:cNvGrpSpPr/>
        <p:nvPr/>
      </p:nvGrpSpPr>
      <p:grpSpPr>
        <a:xfrm>
          <a:off x="0" y="0"/>
          <a:ext cx="0" cy="0"/>
          <a:chOff x="0" y="0"/>
          <a:chExt cx="0" cy="0"/>
        </a:xfrm>
      </p:grpSpPr>
      <p:sp>
        <p:nvSpPr>
          <p:cNvPr id="2" name="1 Başlık" title="Header"/>
          <p:cNvSpPr>
            <a:spLocks noGrp="1"/>
          </p:cNvSpPr>
          <p:nvPr>
            <p:ph type="title" hasCustomPrompt="1"/>
          </p:nvPr>
        </p:nvSpPr>
        <p:spPr/>
        <p:txBody>
          <a:bodyPr>
            <a:normAutofit/>
          </a:bodyPr>
          <a:lstStyle>
            <a:lvl1pPr>
              <a:defRPr sz="2400" b="1" baseline="0">
                <a:latin typeface="Calibri" pitchFamily="34" charset="0"/>
              </a:defRPr>
            </a:lvl1pPr>
          </a:lstStyle>
          <a:p>
            <a:r>
              <a:rPr lang="tr-TR" dirty="0"/>
              <a:t>Boş sayfa başlığı ekle</a:t>
            </a:r>
            <a:endParaRPr lang="en-US" dirty="0"/>
          </a:p>
        </p:txBody>
      </p:sp>
      <p:sp>
        <p:nvSpPr>
          <p:cNvPr id="10" name="Shape 63"/>
          <p:cNvSpPr/>
          <p:nvPr/>
        </p:nvSpPr>
        <p:spPr>
          <a:xfrm rot="10800000">
            <a:off x="6096040" y="1152708"/>
            <a:ext cx="432008" cy="116052"/>
          </a:xfrm>
          <a:prstGeom prst="triangle">
            <a:avLst>
              <a:gd name="adj" fmla="val 25906"/>
            </a:avLst>
          </a:prstGeom>
          <a:solidFill>
            <a:srgbClr val="D26F00"/>
          </a:solidFill>
          <a:ln>
            <a:noFill/>
          </a:ln>
          <a:effectLst>
            <a:outerShdw blurRad="50800" dist="76200" dir="2700000" algn="tl" rotWithShape="0">
              <a:prstClr val="black">
                <a:alpha val="40000"/>
              </a:prstClr>
            </a:outerShdw>
          </a:effectLst>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sp>
        <p:nvSpPr>
          <p:cNvPr id="6" name="Right Triangle 5"/>
          <p:cNvSpPr/>
          <p:nvPr/>
        </p:nvSpPr>
        <p:spPr>
          <a:xfrm rot="16200000">
            <a:off x="6366030" y="559760"/>
            <a:ext cx="720080" cy="828092"/>
          </a:xfrm>
          <a:prstGeom prst="rtTriangle">
            <a:avLst/>
          </a:prstGeom>
          <a:solidFill>
            <a:srgbClr val="D9D9D9"/>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216354" tIns="189034" rIns="216354" bIns="189034" numCol="1" spcCol="1270" rtlCol="0" anchor="ctr" anchorCtr="0">
            <a:noAutofit/>
          </a:bodyPr>
          <a:lstStyle/>
          <a:p>
            <a:pPr algn="ctr" defTabSz="711200">
              <a:lnSpc>
                <a:spcPct val="90000"/>
              </a:lnSpc>
              <a:spcBef>
                <a:spcPct val="0"/>
              </a:spcBef>
              <a:spcAft>
                <a:spcPct val="35000"/>
              </a:spcAft>
            </a:pPr>
            <a:endParaRPr lang="en-GB" b="1" u="none" kern="1200">
              <a:latin typeface="Futura Bk BT" pitchFamily="34" charset="0"/>
            </a:endParaRPr>
          </a:p>
        </p:txBody>
      </p:sp>
      <p:sp>
        <p:nvSpPr>
          <p:cNvPr id="8" name="_color1" descr="© INSCALE GmbH, 26.05.2010&#10;http://www.presentationload.com/"/>
          <p:cNvSpPr>
            <a:spLocks noChangeArrowheads="1"/>
          </p:cNvSpPr>
          <p:nvPr/>
        </p:nvSpPr>
        <p:spPr bwMode="gray">
          <a:xfrm>
            <a:off x="7140116" y="613766"/>
            <a:ext cx="5051884" cy="720080"/>
          </a:xfrm>
          <a:prstGeom prst="rect">
            <a:avLst/>
          </a:prstGeom>
          <a:solidFill>
            <a:srgbClr val="D9D9D9"/>
          </a:solidFill>
          <a:ln w="12700">
            <a:noFill/>
            <a:miter lim="800000"/>
            <a:headEnd/>
            <a:tailEnd/>
          </a:ln>
          <a:effectLst>
            <a:outerShdw blurRad="50800" dist="76200" dir="2700000" algn="tl" rotWithShape="0">
              <a:prstClr val="black">
                <a:alpha val="40000"/>
              </a:prstClr>
            </a:outerShdw>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7" name="Shape 77"/>
          <p:cNvSpPr/>
          <p:nvPr/>
        </p:nvSpPr>
        <p:spPr>
          <a:xfrm flipH="1">
            <a:off x="6096040" y="783379"/>
            <a:ext cx="360000" cy="369332"/>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5" name="TextBox 4"/>
          <p:cNvSpPr txBox="1"/>
          <p:nvPr/>
        </p:nvSpPr>
        <p:spPr>
          <a:xfrm>
            <a:off x="6456040" y="783379"/>
            <a:ext cx="5735960" cy="369332"/>
          </a:xfrm>
          <a:prstGeom prst="rect">
            <a:avLst/>
          </a:prstGeom>
          <a:solidFill>
            <a:srgbClr val="FF9801"/>
          </a:solidFill>
          <a:effectLst>
            <a:outerShdw blurRad="50800" dist="76200" dir="2700000" algn="tl" rotWithShape="0">
              <a:prstClr val="black">
                <a:alpha val="40000"/>
              </a:prstClr>
            </a:outerShdw>
          </a:effectLst>
        </p:spPr>
        <p:txBody>
          <a:bodyPr wrap="square" rtlCol="0">
            <a:spAutoFit/>
          </a:bodyPr>
          <a:lstStyle/>
          <a:p>
            <a:pPr algn="ctr"/>
            <a:endParaRPr lang="en-GB" b="1">
              <a:solidFill>
                <a:schemeClr val="bg1"/>
              </a:solidFill>
            </a:endParaRPr>
          </a:p>
        </p:txBody>
      </p:sp>
      <p:sp>
        <p:nvSpPr>
          <p:cNvPr id="16" name="İçerik Yer Tutucusu 14"/>
          <p:cNvSpPr>
            <a:spLocks noGrp="1"/>
          </p:cNvSpPr>
          <p:nvPr>
            <p:ph sz="quarter" idx="17" hasCustomPrompt="1"/>
          </p:nvPr>
        </p:nvSpPr>
        <p:spPr>
          <a:xfrm>
            <a:off x="6960096" y="783379"/>
            <a:ext cx="5032460" cy="360000"/>
          </a:xfrm>
          <a:effectLst/>
        </p:spPr>
        <p:txBody>
          <a:bodyPr anchor="ctr">
            <a:noAutofit/>
          </a:bodyPr>
          <a:lstStyle>
            <a:lvl1pPr marL="0" indent="0" algn="ctr">
              <a:buNone/>
              <a:defRPr sz="2000" b="1" baseline="0">
                <a:solidFill>
                  <a:schemeClr val="bg1"/>
                </a:solidFill>
                <a:effectLst>
                  <a:outerShdw blurRad="38100" dist="38100" dir="2700000" algn="tl">
                    <a:srgbClr val="000000">
                      <a:alpha val="43137"/>
                    </a:srgbClr>
                  </a:outerShdw>
                </a:effectLst>
                <a:latin typeface="+mn-lt"/>
              </a:defRPr>
            </a:lvl1pPr>
          </a:lstStyle>
          <a:p>
            <a:pPr lvl="0"/>
            <a:r>
              <a:rPr lang="tr-TR" b="1" dirty="0"/>
              <a:t>Alt Başlık Ekle</a:t>
            </a:r>
            <a:endParaRPr lang="tr-TR" dirty="0"/>
          </a:p>
        </p:txBody>
      </p:sp>
    </p:spTree>
    <p:extLst>
      <p:ext uri="{BB962C8B-B14F-4D97-AF65-F5344CB8AC3E}">
        <p14:creationId xmlns:p14="http://schemas.microsoft.com/office/powerpoint/2010/main" val="44024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1+#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8" grpId="0" animBg="1"/>
      <p:bldP spid="7" grpId="0" animBg="1"/>
      <p:bldP spid="5" grpId="0" animBg="1"/>
      <p:bldP spid="16" grpId="0" build="p">
        <p:tmplLst>
          <p:tmpl lvl="1">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C926-0100-284A-ABB1-A616E5E20AF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14958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dirty="0"/>
          </a:p>
        </p:txBody>
      </p:sp>
      <p:sp>
        <p:nvSpPr>
          <p:cNvPr id="3" name="Content Placeholder 2"/>
          <p:cNvSpPr>
            <a:spLocks noGrp="1"/>
          </p:cNvSpPr>
          <p:nvPr>
            <p:ph idx="1"/>
          </p:nvPr>
        </p:nvSpPr>
        <p:spPr>
          <a:xfrm>
            <a:off x="952535" y="1412776"/>
            <a:ext cx="10286933" cy="4680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dirty="0"/>
          </a:p>
        </p:txBody>
      </p:sp>
    </p:spTree>
    <p:extLst>
      <p:ext uri="{BB962C8B-B14F-4D97-AF65-F5344CB8AC3E}">
        <p14:creationId xmlns:p14="http://schemas.microsoft.com/office/powerpoint/2010/main" val="471596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Kapa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5F7109-AD5B-E14A-B7FD-514ADCC068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54"/>
            <a:ext cx="12192000" cy="6854692"/>
          </a:xfrm>
          <a:prstGeom prst="rect">
            <a:avLst/>
          </a:prstGeom>
        </p:spPr>
      </p:pic>
      <p:sp>
        <p:nvSpPr>
          <p:cNvPr id="3" name="2 Alt Başlık"/>
          <p:cNvSpPr>
            <a:spLocks noGrp="1"/>
          </p:cNvSpPr>
          <p:nvPr>
            <p:ph type="subTitle" idx="1" hasCustomPrompt="1"/>
          </p:nvPr>
        </p:nvSpPr>
        <p:spPr>
          <a:xfrm>
            <a:off x="-1653" y="5992250"/>
            <a:ext cx="4392487" cy="864096"/>
          </a:xfrm>
          <a:effectLst/>
        </p:spPr>
        <p:txBody>
          <a:bodyPr anchor="ctr">
            <a:normAutofit/>
          </a:bodyPr>
          <a:lstStyle>
            <a:lvl1pPr marL="0" indent="0" algn="ctr">
              <a:buNone/>
              <a:defRPr sz="2400">
                <a:solidFill>
                  <a:schemeClr val="bg1">
                    <a:lumMod val="95000"/>
                  </a:schemeClr>
                </a:solidFill>
                <a:effectLst>
                  <a:glow rad="101600">
                    <a:srgbClr val="00FF00">
                      <a:alpha val="40000"/>
                    </a:srgbClr>
                  </a:glow>
                </a:effectLst>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Muharrem AYDIN</a:t>
            </a:r>
            <a:br>
              <a:rPr lang="tr-TR" dirty="0"/>
            </a:br>
            <a:r>
              <a:rPr lang="en-GB" dirty="0" err="1"/>
              <a:t>aydin@hackeracademy.uk</a:t>
            </a:r>
            <a:endParaRPr lang="tr-TR" dirty="0"/>
          </a:p>
        </p:txBody>
      </p:sp>
      <p:sp>
        <p:nvSpPr>
          <p:cNvPr id="7" name="2 Alt Başlık"/>
          <p:cNvSpPr txBox="1">
            <a:spLocks/>
          </p:cNvSpPr>
          <p:nvPr/>
        </p:nvSpPr>
        <p:spPr>
          <a:xfrm>
            <a:off x="0" y="2658"/>
            <a:ext cx="5832648" cy="1944216"/>
          </a:xfrm>
          <a:prstGeom prst="rect">
            <a:avLst/>
          </a:prstGeom>
          <a:effectLst/>
        </p:spPr>
        <p:txBody>
          <a:bodyPr vert="horz" lIns="91440" tIns="45720" rIns="91440" bIns="45720" rtlCol="0" anchor="ctr">
            <a:noAutofit/>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Corbel" pitchFamily="34" charset="0"/>
                <a:ea typeface="+mn-ea"/>
                <a:cs typeface="+mn-cs"/>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ct val="100000"/>
              </a:lnSpc>
            </a:pPr>
            <a:r>
              <a:rPr lang="en-GB" sz="4000" b="1" noProof="0" dirty="0">
                <a:solidFill>
                  <a:srgbClr val="FFFFEC"/>
                </a:solidFill>
                <a:effectLst>
                  <a:glow rad="101600">
                    <a:schemeClr val="accent3">
                      <a:satMod val="175000"/>
                      <a:alpha val="40000"/>
                    </a:schemeClr>
                  </a:glow>
                </a:effectLst>
                <a:latin typeface="+mj-lt"/>
              </a:rPr>
              <a:t>Python For Beginners</a:t>
            </a:r>
          </a:p>
        </p:txBody>
      </p:sp>
    </p:spTree>
    <p:extLst>
      <p:ext uri="{BB962C8B-B14F-4D97-AF65-F5344CB8AC3E}">
        <p14:creationId xmlns:p14="http://schemas.microsoft.com/office/powerpoint/2010/main" val="2227199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Kapa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5F7109-AD5B-E14A-B7FD-514ADCC06858}"/>
              </a:ext>
            </a:extLst>
          </p:cNvPr>
          <p:cNvPicPr>
            <a:picLocks noChangeAspect="1"/>
          </p:cNvPicPr>
          <p:nvPr userDrawn="1"/>
        </p:nvPicPr>
        <p:blipFill>
          <a:blip r:embed="rId2"/>
          <a:stretch>
            <a:fillRect/>
          </a:stretch>
        </p:blipFill>
        <p:spPr>
          <a:xfrm>
            <a:off x="0" y="1654"/>
            <a:ext cx="12192000" cy="6854692"/>
          </a:xfrm>
          <a:prstGeom prst="rect">
            <a:avLst/>
          </a:prstGeom>
        </p:spPr>
      </p:pic>
      <p:sp>
        <p:nvSpPr>
          <p:cNvPr id="7" name="2 Alt Başlık"/>
          <p:cNvSpPr txBox="1">
            <a:spLocks/>
          </p:cNvSpPr>
          <p:nvPr/>
        </p:nvSpPr>
        <p:spPr>
          <a:xfrm>
            <a:off x="-1" y="1654"/>
            <a:ext cx="5337313" cy="1369946"/>
          </a:xfrm>
          <a:prstGeom prst="rect">
            <a:avLst/>
          </a:prstGeom>
          <a:effectLst/>
        </p:spPr>
        <p:txBody>
          <a:bodyPr vert="horz" lIns="91440" tIns="45720" rIns="91440" bIns="45720" rtlCol="0" anchor="ctr">
            <a:noAutofit/>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Corbel" pitchFamily="34" charset="0"/>
                <a:ea typeface="+mn-ea"/>
                <a:cs typeface="+mn-cs"/>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ct val="100000"/>
              </a:lnSpc>
            </a:pPr>
            <a:r>
              <a:rPr lang="en-GB" sz="4000" b="1" noProof="0" dirty="0">
                <a:solidFill>
                  <a:srgbClr val="FFFFEC"/>
                </a:solidFill>
                <a:effectLst>
                  <a:glow rad="101600">
                    <a:schemeClr val="accent3">
                      <a:satMod val="175000"/>
                      <a:alpha val="40000"/>
                    </a:schemeClr>
                  </a:glow>
                </a:effectLst>
                <a:latin typeface="+mj-lt"/>
              </a:rPr>
              <a:t>Python For Beginners</a:t>
            </a:r>
          </a:p>
        </p:txBody>
      </p:sp>
      <p:sp>
        <p:nvSpPr>
          <p:cNvPr id="6" name="2 Alt Başlık">
            <a:extLst>
              <a:ext uri="{FF2B5EF4-FFF2-40B4-BE49-F238E27FC236}">
                <a16:creationId xmlns:a16="http://schemas.microsoft.com/office/drawing/2014/main" id="{ED1BD6C4-5D08-7C47-95A0-2560259AA594}"/>
              </a:ext>
            </a:extLst>
          </p:cNvPr>
          <p:cNvSpPr txBox="1">
            <a:spLocks/>
          </p:cNvSpPr>
          <p:nvPr userDrawn="1"/>
        </p:nvSpPr>
        <p:spPr>
          <a:xfrm>
            <a:off x="0" y="5985622"/>
            <a:ext cx="4392487" cy="864096"/>
          </a:xfrm>
          <a:prstGeom prst="rect">
            <a:avLst/>
          </a:prstGeom>
          <a:effectLst/>
        </p:spPr>
        <p:txBody>
          <a:bodyPr vert="horz" lIns="91440" tIns="45720" rIns="91440" bIns="45720" rtlCol="0" anchor="ctr">
            <a:normAutofit/>
          </a:bodyPr>
          <a:lstStyle>
            <a:lvl1pPr marL="0" indent="0" algn="ctr" defTabSz="685800" rtl="0" eaLnBrk="1" latinLnBrk="0" hangingPunct="1">
              <a:spcBef>
                <a:spcPct val="20000"/>
              </a:spcBef>
              <a:buClr>
                <a:schemeClr val="accent2">
                  <a:lumMod val="75000"/>
                </a:schemeClr>
              </a:buClr>
              <a:buFont typeface="Wingdings" charset="2"/>
              <a:buNone/>
              <a:defRPr sz="2400" kern="1200">
                <a:solidFill>
                  <a:schemeClr val="bg1">
                    <a:lumMod val="95000"/>
                  </a:schemeClr>
                </a:solidFill>
                <a:effectLst>
                  <a:glow rad="101600">
                    <a:srgbClr val="00FF00">
                      <a:alpha val="40000"/>
                    </a:srgbClr>
                  </a:glow>
                </a:effectLst>
                <a:latin typeface="+mj-lt"/>
                <a:ea typeface="+mn-ea"/>
                <a:cs typeface="+mn-cs"/>
              </a:defRPr>
            </a:lvl1pPr>
            <a:lvl2pPr marL="457200" indent="0" algn="ctr" defTabSz="685800" rtl="0" eaLnBrk="1" latinLnBrk="0" hangingPunct="1">
              <a:spcBef>
                <a:spcPct val="20000"/>
              </a:spcBef>
              <a:buClr>
                <a:schemeClr val="accent2">
                  <a:lumMod val="75000"/>
                </a:schemeClr>
              </a:buClr>
              <a:buFont typeface="Wingdings" charset="2"/>
              <a:buNone/>
              <a:defRPr sz="1800" kern="1200">
                <a:solidFill>
                  <a:schemeClr val="tx1">
                    <a:tint val="75000"/>
                  </a:schemeClr>
                </a:solidFill>
                <a:latin typeface="+mj-lt"/>
                <a:ea typeface="+mn-ea"/>
                <a:cs typeface="+mn-cs"/>
              </a:defRPr>
            </a:lvl2pPr>
            <a:lvl3pPr marL="914400" indent="0" algn="ctr" defTabSz="685800" rtl="0" eaLnBrk="1" latinLnBrk="0" hangingPunct="1">
              <a:spcBef>
                <a:spcPct val="20000"/>
              </a:spcBef>
              <a:buClr>
                <a:schemeClr val="accent2">
                  <a:lumMod val="75000"/>
                </a:schemeClr>
              </a:buClr>
              <a:buFont typeface="Wingdings" charset="2"/>
              <a:buNone/>
              <a:defRPr sz="1500" kern="1200">
                <a:solidFill>
                  <a:schemeClr val="tx1">
                    <a:tint val="75000"/>
                  </a:schemeClr>
                </a:solidFill>
                <a:latin typeface="+mj-lt"/>
                <a:ea typeface="+mn-ea"/>
                <a:cs typeface="+mn-cs"/>
              </a:defRPr>
            </a:lvl3pPr>
            <a:lvl4pPr marL="1371600" indent="0" algn="ctr" defTabSz="685800" rtl="0" eaLnBrk="1" latinLnBrk="0" hangingPunct="1">
              <a:spcBef>
                <a:spcPct val="20000"/>
              </a:spcBef>
              <a:buClr>
                <a:schemeClr val="accent2">
                  <a:lumMod val="75000"/>
                </a:schemeClr>
              </a:buClr>
              <a:buFont typeface="Wingdings" charset="2"/>
              <a:buNone/>
              <a:defRPr sz="1350" kern="1200">
                <a:solidFill>
                  <a:schemeClr val="tx1">
                    <a:tint val="75000"/>
                  </a:schemeClr>
                </a:solidFill>
                <a:latin typeface="+mj-lt"/>
                <a:ea typeface="+mn-ea"/>
                <a:cs typeface="+mn-cs"/>
              </a:defRPr>
            </a:lvl4pPr>
            <a:lvl5pPr marL="1828800" indent="0" algn="ctr" defTabSz="685800" rtl="0" eaLnBrk="1" latinLnBrk="0" hangingPunct="1">
              <a:spcBef>
                <a:spcPct val="20000"/>
              </a:spcBef>
              <a:buClr>
                <a:schemeClr val="accent2">
                  <a:lumMod val="75000"/>
                </a:schemeClr>
              </a:buClr>
              <a:buFont typeface="Wingdings" charset="2"/>
              <a:buNone/>
              <a:defRPr sz="1350" kern="1200">
                <a:solidFill>
                  <a:schemeClr val="tx1">
                    <a:tint val="75000"/>
                  </a:schemeClr>
                </a:solidFill>
                <a:latin typeface="+mj-lt"/>
                <a:ea typeface="+mn-ea"/>
                <a:cs typeface="+mn-cs"/>
              </a:defRPr>
            </a:lvl5pPr>
            <a:lvl6pPr marL="22860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7432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32004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36576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r>
              <a:rPr lang="en-GB" dirty="0" err="1"/>
              <a:t>Muharrem</a:t>
            </a:r>
            <a:r>
              <a:rPr lang="en-GB" dirty="0"/>
              <a:t> AYDIN</a:t>
            </a:r>
            <a:br>
              <a:rPr lang="tr-TR" dirty="0"/>
            </a:br>
            <a:r>
              <a:rPr lang="en-GB" dirty="0" err="1"/>
              <a:t>aydin@hackeracademy.uk</a:t>
            </a:r>
            <a:endParaRPr lang="tr-TR" dirty="0"/>
          </a:p>
        </p:txBody>
      </p:sp>
    </p:spTree>
    <p:extLst>
      <p:ext uri="{BB962C8B-B14F-4D97-AF65-F5344CB8AC3E}">
        <p14:creationId xmlns:p14="http://schemas.microsoft.com/office/powerpoint/2010/main" val="41405369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3885B-DC68-C343-9139-889BBC498D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0D6DF73-7058-E042-B61C-46E6FB95D1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AAA020B-ED56-1640-8EDA-DDD44C955898}"/>
              </a:ext>
            </a:extLst>
          </p:cNvPr>
          <p:cNvSpPr>
            <a:spLocks noGrp="1"/>
          </p:cNvSpPr>
          <p:nvPr>
            <p:ph type="dt" sz="half" idx="10"/>
          </p:nvPr>
        </p:nvSpPr>
        <p:spPr/>
        <p:txBody>
          <a:bodyPr/>
          <a:lstStyle/>
          <a:p>
            <a:fld id="{68F6D18A-BC2A-1849-B4FD-90C4B9D1148C}" type="datetimeFigureOut">
              <a:rPr lang="en-GB" smtClean="0"/>
              <a:t>31/12/2018</a:t>
            </a:fld>
            <a:endParaRPr lang="en-GB"/>
          </a:p>
        </p:txBody>
      </p:sp>
      <p:sp>
        <p:nvSpPr>
          <p:cNvPr id="5" name="Footer Placeholder 4">
            <a:extLst>
              <a:ext uri="{FF2B5EF4-FFF2-40B4-BE49-F238E27FC236}">
                <a16:creationId xmlns:a16="http://schemas.microsoft.com/office/drawing/2014/main" id="{E4F5D40B-19DF-7944-8010-33ECDE0BD1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C865B8-10CD-6F4D-8E49-B15A5930F1B7}"/>
              </a:ext>
            </a:extLst>
          </p:cNvPr>
          <p:cNvSpPr>
            <a:spLocks noGrp="1"/>
          </p:cNvSpPr>
          <p:nvPr>
            <p:ph type="sldNum" sz="quarter" idx="12"/>
          </p:nvPr>
        </p:nvSpPr>
        <p:spPr/>
        <p:txBody>
          <a:bodyPr/>
          <a:lstStyle/>
          <a:p>
            <a:fld id="{21D38E45-68C7-AE4F-839B-9C57D8522D68}" type="slidenum">
              <a:rPr lang="en-GB" smtClean="0"/>
              <a:t>‹#›</a:t>
            </a:fld>
            <a:endParaRPr lang="en-GB"/>
          </a:p>
        </p:txBody>
      </p:sp>
    </p:spTree>
    <p:extLst>
      <p:ext uri="{BB962C8B-B14F-4D97-AF65-F5344CB8AC3E}">
        <p14:creationId xmlns:p14="http://schemas.microsoft.com/office/powerpoint/2010/main" val="7890261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D81C-DB68-DA4E-80AC-0F165BBE8C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2984EA-11A3-FB48-A277-C1175F5BCB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993ED7-3EDF-044A-BEA1-FE8DA3A5EC24}"/>
              </a:ext>
            </a:extLst>
          </p:cNvPr>
          <p:cNvSpPr>
            <a:spLocks noGrp="1"/>
          </p:cNvSpPr>
          <p:nvPr>
            <p:ph type="dt" sz="half" idx="10"/>
          </p:nvPr>
        </p:nvSpPr>
        <p:spPr/>
        <p:txBody>
          <a:bodyPr/>
          <a:lstStyle/>
          <a:p>
            <a:fld id="{CCECB956-DCE0-3941-B561-7EDAD843B773}" type="datetimeFigureOut">
              <a:rPr lang="en-US" smtClean="0"/>
              <a:t>12/31/2018</a:t>
            </a:fld>
            <a:endParaRPr lang="en-US"/>
          </a:p>
        </p:txBody>
      </p:sp>
      <p:sp>
        <p:nvSpPr>
          <p:cNvPr id="5" name="Footer Placeholder 4">
            <a:extLst>
              <a:ext uri="{FF2B5EF4-FFF2-40B4-BE49-F238E27FC236}">
                <a16:creationId xmlns:a16="http://schemas.microsoft.com/office/drawing/2014/main" id="{83875C12-08A4-8846-8701-91D5F3321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4DF83C-C228-304B-8A91-ED56F83AB1B1}"/>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762111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unum İçeriği">
    <p:spTree>
      <p:nvGrpSpPr>
        <p:cNvPr id="1" name=""/>
        <p:cNvGrpSpPr/>
        <p:nvPr/>
      </p:nvGrpSpPr>
      <p:grpSpPr>
        <a:xfrm>
          <a:off x="0" y="0"/>
          <a:ext cx="0" cy="0"/>
          <a:chOff x="0" y="0"/>
          <a:chExt cx="0" cy="0"/>
        </a:xfrm>
      </p:grpSpPr>
      <p:sp>
        <p:nvSpPr>
          <p:cNvPr id="21" name="Metin kutusu 20"/>
          <p:cNvSpPr txBox="1"/>
          <p:nvPr/>
        </p:nvSpPr>
        <p:spPr>
          <a:xfrm>
            <a:off x="119336" y="537139"/>
            <a:ext cx="5304589" cy="461665"/>
          </a:xfrm>
          <a:prstGeom prst="rect">
            <a:avLst/>
          </a:prstGeom>
          <a:noFill/>
        </p:spPr>
        <p:txBody>
          <a:bodyPr wrap="square" rtlCol="0" anchor="ctr">
            <a:spAutoFit/>
          </a:bodyPr>
          <a:lstStyle/>
          <a:p>
            <a:pPr algn="ctr"/>
            <a:r>
              <a:rPr lang="en-GB" sz="2400" b="1" noProof="0" dirty="0">
                <a:solidFill>
                  <a:schemeClr val="bg1"/>
                </a:solidFill>
                <a:effectLst>
                  <a:outerShdw blurRad="38100" dist="38100" dir="2700000" algn="tl">
                    <a:srgbClr val="000000">
                      <a:alpha val="43137"/>
                    </a:srgbClr>
                  </a:outerShdw>
                </a:effectLst>
                <a:latin typeface="Calibri" pitchFamily="34" charset="0"/>
              </a:rPr>
              <a:t>Syllabus</a:t>
            </a:r>
          </a:p>
        </p:txBody>
      </p:sp>
      <p:sp>
        <p:nvSpPr>
          <p:cNvPr id="19" name="Metin Yer Tutucusu 18"/>
          <p:cNvSpPr>
            <a:spLocks noGrp="1"/>
          </p:cNvSpPr>
          <p:nvPr>
            <p:ph type="body" sz="quarter" idx="10" hasCustomPrompt="1"/>
          </p:nvPr>
        </p:nvSpPr>
        <p:spPr>
          <a:xfrm>
            <a:off x="2351583" y="1628800"/>
            <a:ext cx="7584844" cy="3888432"/>
          </a:xfrm>
        </p:spPr>
        <p:txBody>
          <a:bodyPr/>
          <a:lstStyle>
            <a:lvl1pPr>
              <a:defRPr b="0" i="0" baseline="0"/>
            </a:lvl1pPr>
          </a:lstStyle>
          <a:p>
            <a:pPr lvl="0"/>
            <a:r>
              <a:rPr lang="en-GB" noProof="0" dirty="0" err="1"/>
              <a:t>Gündem</a:t>
            </a:r>
            <a:r>
              <a:rPr lang="en-GB" noProof="0" dirty="0"/>
              <a:t> </a:t>
            </a:r>
            <a:r>
              <a:rPr lang="en-GB" noProof="0" dirty="0" err="1"/>
              <a:t>başlıklarını</a:t>
            </a:r>
            <a:r>
              <a:rPr lang="en-GB" noProof="0" dirty="0"/>
              <a:t> </a:t>
            </a:r>
            <a:r>
              <a:rPr lang="en-GB" noProof="0" dirty="0" err="1"/>
              <a:t>bu</a:t>
            </a:r>
            <a:r>
              <a:rPr lang="en-GB" noProof="0" dirty="0"/>
              <a:t> </a:t>
            </a:r>
            <a:r>
              <a:rPr lang="en-GB" noProof="0" dirty="0" err="1"/>
              <a:t>kutuya</a:t>
            </a:r>
            <a:r>
              <a:rPr lang="en-GB" noProof="0" dirty="0"/>
              <a:t> alt </a:t>
            </a:r>
            <a:r>
              <a:rPr lang="en-GB" noProof="0" dirty="0" err="1"/>
              <a:t>alta</a:t>
            </a:r>
            <a:r>
              <a:rPr lang="en-GB" noProof="0" dirty="0"/>
              <a:t> </a:t>
            </a:r>
            <a:r>
              <a:rPr lang="en-GB" noProof="0" dirty="0" err="1"/>
              <a:t>yazın</a:t>
            </a:r>
            <a:br>
              <a:rPr lang="en-GB" noProof="0" dirty="0"/>
            </a:br>
            <a:r>
              <a:rPr lang="en-GB" noProof="0" dirty="0"/>
              <a:t>Bu </a:t>
            </a:r>
            <a:r>
              <a:rPr lang="en-GB" noProof="0" dirty="0" err="1"/>
              <a:t>metin</a:t>
            </a:r>
            <a:r>
              <a:rPr lang="en-GB" noProof="0" dirty="0"/>
              <a:t> </a:t>
            </a:r>
            <a:r>
              <a:rPr lang="en-GB" noProof="0" dirty="0" err="1"/>
              <a:t>kutusunu</a:t>
            </a:r>
            <a:r>
              <a:rPr lang="en-GB" noProof="0" dirty="0"/>
              <a:t> </a:t>
            </a:r>
            <a:r>
              <a:rPr lang="en-GB" noProof="0" dirty="0" err="1"/>
              <a:t>seçerek</a:t>
            </a:r>
            <a:r>
              <a:rPr lang="en-GB" noProof="0" dirty="0"/>
              <a:t> </a:t>
            </a:r>
            <a:r>
              <a:rPr lang="en-GB" noProof="0" dirty="0" err="1"/>
              <a:t>Ribbon’da</a:t>
            </a:r>
            <a:r>
              <a:rPr lang="en-GB" noProof="0" dirty="0"/>
              <a:t> </a:t>
            </a:r>
            <a:r>
              <a:rPr lang="en-GB" noProof="0" dirty="0" err="1"/>
              <a:t>Giriş</a:t>
            </a:r>
            <a:r>
              <a:rPr lang="en-GB" noProof="0" dirty="0"/>
              <a:t> -&gt; </a:t>
            </a:r>
            <a:r>
              <a:rPr lang="en-GB" noProof="0" dirty="0" err="1"/>
              <a:t>SmartArt’a</a:t>
            </a:r>
            <a:r>
              <a:rPr lang="en-GB" noProof="0" dirty="0"/>
              <a:t> </a:t>
            </a:r>
            <a:r>
              <a:rPr lang="en-GB" noProof="0" dirty="0" err="1"/>
              <a:t>Dönüştür</a:t>
            </a:r>
            <a:r>
              <a:rPr lang="en-GB" noProof="0" dirty="0"/>
              <a:t> </a:t>
            </a:r>
            <a:r>
              <a:rPr lang="en-GB" noProof="0" dirty="0" err="1"/>
              <a:t>düğmesine</a:t>
            </a:r>
            <a:r>
              <a:rPr lang="en-GB" noProof="0" dirty="0"/>
              <a:t> </a:t>
            </a:r>
            <a:r>
              <a:rPr lang="en-GB" noProof="0" dirty="0" err="1"/>
              <a:t>tıklayın</a:t>
            </a:r>
            <a:r>
              <a:rPr lang="en-GB" noProof="0" dirty="0"/>
              <a:t>.</a:t>
            </a:r>
            <a:br>
              <a:rPr lang="en-GB" noProof="0" dirty="0"/>
            </a:br>
            <a:r>
              <a:rPr lang="en-GB" noProof="0" dirty="0"/>
              <a:t>Sol </a:t>
            </a:r>
            <a:r>
              <a:rPr lang="en-GB" noProof="0" dirty="0" err="1"/>
              <a:t>üst</a:t>
            </a:r>
            <a:r>
              <a:rPr lang="en-GB" noProof="0" dirty="0"/>
              <a:t> </a:t>
            </a:r>
            <a:r>
              <a:rPr lang="en-GB" noProof="0" dirty="0" err="1"/>
              <a:t>köşede</a:t>
            </a:r>
            <a:r>
              <a:rPr lang="en-GB" noProof="0" dirty="0"/>
              <a:t> </a:t>
            </a:r>
            <a:r>
              <a:rPr lang="en-GB" noProof="0" dirty="0" err="1"/>
              <a:t>yer</a:t>
            </a:r>
            <a:r>
              <a:rPr lang="en-GB" noProof="0" dirty="0"/>
              <a:t> </a:t>
            </a:r>
            <a:r>
              <a:rPr lang="en-GB" noProof="0" dirty="0" err="1"/>
              <a:t>alan</a:t>
            </a:r>
            <a:r>
              <a:rPr lang="en-GB" noProof="0" dirty="0"/>
              <a:t> Vertical Bullet </a:t>
            </a:r>
            <a:r>
              <a:rPr lang="en-GB" noProof="0" dirty="0" err="1"/>
              <a:t>List’i</a:t>
            </a:r>
            <a:r>
              <a:rPr lang="en-GB" noProof="0" dirty="0"/>
              <a:t> </a:t>
            </a:r>
            <a:r>
              <a:rPr lang="en-GB" noProof="0" dirty="0" err="1"/>
              <a:t>seçin</a:t>
            </a:r>
            <a:r>
              <a:rPr lang="en-GB" noProof="0" dirty="0"/>
              <a:t>.</a:t>
            </a:r>
          </a:p>
        </p:txBody>
      </p:sp>
    </p:spTree>
    <p:extLst>
      <p:ext uri="{BB962C8B-B14F-4D97-AF65-F5344CB8AC3E}">
        <p14:creationId xmlns:p14="http://schemas.microsoft.com/office/powerpoint/2010/main" val="18370324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E9EDE-44C2-C944-85D3-4274F1713D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07D61A-DE55-EB42-8092-F09D1DC0D03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617F4C-132D-2046-B589-00F2677D394A}"/>
              </a:ext>
            </a:extLst>
          </p:cNvPr>
          <p:cNvSpPr>
            <a:spLocks noGrp="1"/>
          </p:cNvSpPr>
          <p:nvPr>
            <p:ph type="dt" sz="half" idx="10"/>
          </p:nvPr>
        </p:nvSpPr>
        <p:spPr/>
        <p:txBody>
          <a:bodyPr/>
          <a:lstStyle/>
          <a:p>
            <a:fld id="{CCECB956-DCE0-3941-B561-7EDAD843B773}" type="datetimeFigureOut">
              <a:rPr lang="en-US" smtClean="0"/>
              <a:t>12/31/2018</a:t>
            </a:fld>
            <a:endParaRPr lang="en-US"/>
          </a:p>
        </p:txBody>
      </p:sp>
      <p:sp>
        <p:nvSpPr>
          <p:cNvPr id="5" name="Footer Placeholder 4">
            <a:extLst>
              <a:ext uri="{FF2B5EF4-FFF2-40B4-BE49-F238E27FC236}">
                <a16:creationId xmlns:a16="http://schemas.microsoft.com/office/drawing/2014/main" id="{33DAFF4A-91F1-0840-8D6C-2FE2071D63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23BEA-5D52-C947-8701-FEE81B2D1FDD}"/>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1263436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994D8-5FA9-5E49-842E-3507A6E785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34B57D-20FD-5046-B93A-4C1641CD9E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91B95A-6BEE-A647-AC0E-E0DE01ACDCF7}"/>
              </a:ext>
            </a:extLst>
          </p:cNvPr>
          <p:cNvSpPr>
            <a:spLocks noGrp="1"/>
          </p:cNvSpPr>
          <p:nvPr>
            <p:ph type="dt" sz="half" idx="10"/>
          </p:nvPr>
        </p:nvSpPr>
        <p:spPr/>
        <p:txBody>
          <a:bodyPr/>
          <a:lstStyle/>
          <a:p>
            <a:fld id="{CCECB956-DCE0-3941-B561-7EDAD843B773}" type="datetimeFigureOut">
              <a:rPr lang="en-US" smtClean="0"/>
              <a:t>12/31/2018</a:t>
            </a:fld>
            <a:endParaRPr lang="en-US"/>
          </a:p>
        </p:txBody>
      </p:sp>
      <p:sp>
        <p:nvSpPr>
          <p:cNvPr id="5" name="Footer Placeholder 4">
            <a:extLst>
              <a:ext uri="{FF2B5EF4-FFF2-40B4-BE49-F238E27FC236}">
                <a16:creationId xmlns:a16="http://schemas.microsoft.com/office/drawing/2014/main" id="{90A92C31-8691-544C-A3FA-74CCFFD53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2C8301-6953-D649-8038-FC8289B65023}"/>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247387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3D431-4E00-B249-8421-0797BDE4B6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E95147-6F15-A04D-9F41-9ED39B3B9D5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D215C9-F8FC-0947-BFCD-81FB36D1594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BBD51F-10FA-704F-B24B-859ECC33DD4B}"/>
              </a:ext>
            </a:extLst>
          </p:cNvPr>
          <p:cNvSpPr>
            <a:spLocks noGrp="1"/>
          </p:cNvSpPr>
          <p:nvPr>
            <p:ph type="dt" sz="half" idx="10"/>
          </p:nvPr>
        </p:nvSpPr>
        <p:spPr/>
        <p:txBody>
          <a:bodyPr/>
          <a:lstStyle/>
          <a:p>
            <a:fld id="{CCECB956-DCE0-3941-B561-7EDAD843B773}" type="datetimeFigureOut">
              <a:rPr lang="en-US" smtClean="0"/>
              <a:t>12/31/2018</a:t>
            </a:fld>
            <a:endParaRPr lang="en-US"/>
          </a:p>
        </p:txBody>
      </p:sp>
      <p:sp>
        <p:nvSpPr>
          <p:cNvPr id="6" name="Footer Placeholder 5">
            <a:extLst>
              <a:ext uri="{FF2B5EF4-FFF2-40B4-BE49-F238E27FC236}">
                <a16:creationId xmlns:a16="http://schemas.microsoft.com/office/drawing/2014/main" id="{2703ACA4-323E-F04A-8A7C-E381734898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934D23-7A67-1340-A976-40717F5074BA}"/>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27346301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E58-3AA3-6E4A-9BCC-60967F2821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B58171-19E1-7841-8179-4683B34AC7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0DCE85C-7E80-E743-9375-8622F81F085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BFE405-495D-B24B-A657-B1443430AC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A360E18-9880-7F40-A47A-DC00F8CC7EF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132386-289D-294F-B3D9-F7DF6E3F416B}"/>
              </a:ext>
            </a:extLst>
          </p:cNvPr>
          <p:cNvSpPr>
            <a:spLocks noGrp="1"/>
          </p:cNvSpPr>
          <p:nvPr>
            <p:ph type="dt" sz="half" idx="10"/>
          </p:nvPr>
        </p:nvSpPr>
        <p:spPr/>
        <p:txBody>
          <a:bodyPr/>
          <a:lstStyle/>
          <a:p>
            <a:fld id="{CCECB956-DCE0-3941-B561-7EDAD843B773}" type="datetimeFigureOut">
              <a:rPr lang="en-US" smtClean="0"/>
              <a:t>12/31/2018</a:t>
            </a:fld>
            <a:endParaRPr lang="en-US"/>
          </a:p>
        </p:txBody>
      </p:sp>
      <p:sp>
        <p:nvSpPr>
          <p:cNvPr id="8" name="Footer Placeholder 7">
            <a:extLst>
              <a:ext uri="{FF2B5EF4-FFF2-40B4-BE49-F238E27FC236}">
                <a16:creationId xmlns:a16="http://schemas.microsoft.com/office/drawing/2014/main" id="{482826E4-E7D3-4648-A5BC-92CDF489E7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2F8ECC-A6EC-6749-8535-ED20A1BB2070}"/>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9049964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1CC5E-CC55-8043-A4FD-C4F80651D0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E077B0-8DB3-6846-AAEA-8992908D0D68}"/>
              </a:ext>
            </a:extLst>
          </p:cNvPr>
          <p:cNvSpPr>
            <a:spLocks noGrp="1"/>
          </p:cNvSpPr>
          <p:nvPr>
            <p:ph type="dt" sz="half" idx="10"/>
          </p:nvPr>
        </p:nvSpPr>
        <p:spPr/>
        <p:txBody>
          <a:bodyPr/>
          <a:lstStyle/>
          <a:p>
            <a:fld id="{CCECB956-DCE0-3941-B561-7EDAD843B773}" type="datetimeFigureOut">
              <a:rPr lang="en-US" smtClean="0"/>
              <a:t>12/31/2018</a:t>
            </a:fld>
            <a:endParaRPr lang="en-US"/>
          </a:p>
        </p:txBody>
      </p:sp>
      <p:sp>
        <p:nvSpPr>
          <p:cNvPr id="4" name="Footer Placeholder 3">
            <a:extLst>
              <a:ext uri="{FF2B5EF4-FFF2-40B4-BE49-F238E27FC236}">
                <a16:creationId xmlns:a16="http://schemas.microsoft.com/office/drawing/2014/main" id="{3C9EDF63-D3B2-2748-A2D2-D281E90ED3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B9D053-499B-614C-89D9-3A510E20B0A3}"/>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35987400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E91132-7CCA-5D4D-AFD8-BFC3E63D24FA}"/>
              </a:ext>
            </a:extLst>
          </p:cNvPr>
          <p:cNvSpPr>
            <a:spLocks noGrp="1"/>
          </p:cNvSpPr>
          <p:nvPr>
            <p:ph type="dt" sz="half" idx="10"/>
          </p:nvPr>
        </p:nvSpPr>
        <p:spPr/>
        <p:txBody>
          <a:bodyPr/>
          <a:lstStyle/>
          <a:p>
            <a:fld id="{CCECB956-DCE0-3941-B561-7EDAD843B773}" type="datetimeFigureOut">
              <a:rPr lang="en-US" smtClean="0"/>
              <a:t>12/31/2018</a:t>
            </a:fld>
            <a:endParaRPr lang="en-US"/>
          </a:p>
        </p:txBody>
      </p:sp>
      <p:sp>
        <p:nvSpPr>
          <p:cNvPr id="3" name="Footer Placeholder 2">
            <a:extLst>
              <a:ext uri="{FF2B5EF4-FFF2-40B4-BE49-F238E27FC236}">
                <a16:creationId xmlns:a16="http://schemas.microsoft.com/office/drawing/2014/main" id="{2DC0972E-9D67-C544-9E93-438007ACFA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ADA5C3-8DB9-894E-8CBD-E482D8619081}"/>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32583238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DE4D9-26DC-8249-92D3-551FA0B649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9F37E3-F1C8-884A-887E-34899DBC86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4EF643-FB78-754C-B901-17DCD89B0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3F67DE-2ED6-9545-888B-6A930AD50C62}"/>
              </a:ext>
            </a:extLst>
          </p:cNvPr>
          <p:cNvSpPr>
            <a:spLocks noGrp="1"/>
          </p:cNvSpPr>
          <p:nvPr>
            <p:ph type="dt" sz="half" idx="10"/>
          </p:nvPr>
        </p:nvSpPr>
        <p:spPr/>
        <p:txBody>
          <a:bodyPr/>
          <a:lstStyle/>
          <a:p>
            <a:fld id="{CCECB956-DCE0-3941-B561-7EDAD843B773}" type="datetimeFigureOut">
              <a:rPr lang="en-US" smtClean="0"/>
              <a:t>12/31/2018</a:t>
            </a:fld>
            <a:endParaRPr lang="en-US"/>
          </a:p>
        </p:txBody>
      </p:sp>
      <p:sp>
        <p:nvSpPr>
          <p:cNvPr id="6" name="Footer Placeholder 5">
            <a:extLst>
              <a:ext uri="{FF2B5EF4-FFF2-40B4-BE49-F238E27FC236}">
                <a16:creationId xmlns:a16="http://schemas.microsoft.com/office/drawing/2014/main" id="{3CB23DD4-C440-9742-8D6D-C800DA130C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A4710C-7353-B640-8A18-B1638A0A3EF5}"/>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542508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D591F-46AF-A640-AE11-8230824DA3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A38F9D-C3C0-BF4C-9965-B8FC4AAF84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6A97B9-B140-A248-92BB-0604ACE869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28CC7C-12CC-FA40-A8F6-5A9B1DE68979}"/>
              </a:ext>
            </a:extLst>
          </p:cNvPr>
          <p:cNvSpPr>
            <a:spLocks noGrp="1"/>
          </p:cNvSpPr>
          <p:nvPr>
            <p:ph type="dt" sz="half" idx="10"/>
          </p:nvPr>
        </p:nvSpPr>
        <p:spPr/>
        <p:txBody>
          <a:bodyPr/>
          <a:lstStyle/>
          <a:p>
            <a:fld id="{CCECB956-DCE0-3941-B561-7EDAD843B773}" type="datetimeFigureOut">
              <a:rPr lang="en-US" smtClean="0"/>
              <a:t>12/31/2018</a:t>
            </a:fld>
            <a:endParaRPr lang="en-US"/>
          </a:p>
        </p:txBody>
      </p:sp>
      <p:sp>
        <p:nvSpPr>
          <p:cNvPr id="6" name="Footer Placeholder 5">
            <a:extLst>
              <a:ext uri="{FF2B5EF4-FFF2-40B4-BE49-F238E27FC236}">
                <a16:creationId xmlns:a16="http://schemas.microsoft.com/office/drawing/2014/main" id="{9664B9AD-1CC1-8E4E-BCF0-9E274413D3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97577F-2AD5-8849-A7F1-1FBF84C9C231}"/>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23589813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21CF-81EA-F545-B06B-272EE78A85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382640-2330-C844-B0F6-CF12D9A5485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C19EC-644D-8F4F-91C1-B66669F2D2C4}"/>
              </a:ext>
            </a:extLst>
          </p:cNvPr>
          <p:cNvSpPr>
            <a:spLocks noGrp="1"/>
          </p:cNvSpPr>
          <p:nvPr>
            <p:ph type="dt" sz="half" idx="10"/>
          </p:nvPr>
        </p:nvSpPr>
        <p:spPr/>
        <p:txBody>
          <a:bodyPr/>
          <a:lstStyle/>
          <a:p>
            <a:fld id="{CCECB956-DCE0-3941-B561-7EDAD843B773}" type="datetimeFigureOut">
              <a:rPr lang="en-US" smtClean="0"/>
              <a:t>12/31/2018</a:t>
            </a:fld>
            <a:endParaRPr lang="en-US"/>
          </a:p>
        </p:txBody>
      </p:sp>
      <p:sp>
        <p:nvSpPr>
          <p:cNvPr id="5" name="Footer Placeholder 4">
            <a:extLst>
              <a:ext uri="{FF2B5EF4-FFF2-40B4-BE49-F238E27FC236}">
                <a16:creationId xmlns:a16="http://schemas.microsoft.com/office/drawing/2014/main" id="{063A2871-3933-4148-A891-BC92503F2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2C203-8D4E-C843-8D89-B5CEBAB96287}"/>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1622280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523176-BE3C-CB4F-A964-265AAF8FE6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FD874C-8CA3-024C-AA7F-67A0298B5C9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CA81B-040F-AE4D-878C-376DA6F4AE63}"/>
              </a:ext>
            </a:extLst>
          </p:cNvPr>
          <p:cNvSpPr>
            <a:spLocks noGrp="1"/>
          </p:cNvSpPr>
          <p:nvPr>
            <p:ph type="dt" sz="half" idx="10"/>
          </p:nvPr>
        </p:nvSpPr>
        <p:spPr/>
        <p:txBody>
          <a:bodyPr/>
          <a:lstStyle/>
          <a:p>
            <a:fld id="{CCECB956-DCE0-3941-B561-7EDAD843B773}" type="datetimeFigureOut">
              <a:rPr lang="en-US" smtClean="0"/>
              <a:t>12/31/2018</a:t>
            </a:fld>
            <a:endParaRPr lang="en-US"/>
          </a:p>
        </p:txBody>
      </p:sp>
      <p:sp>
        <p:nvSpPr>
          <p:cNvPr id="5" name="Footer Placeholder 4">
            <a:extLst>
              <a:ext uri="{FF2B5EF4-FFF2-40B4-BE49-F238E27FC236}">
                <a16:creationId xmlns:a16="http://schemas.microsoft.com/office/drawing/2014/main" id="{44B5BB6C-2DA7-D544-8E6F-D71E567A8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410253-6B48-3C41-B80F-FDF495842943}"/>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240347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ölüm Başlığı">
    <p:spTree>
      <p:nvGrpSpPr>
        <p:cNvPr id="1" name=""/>
        <p:cNvGrpSpPr/>
        <p:nvPr/>
      </p:nvGrpSpPr>
      <p:grpSpPr>
        <a:xfrm>
          <a:off x="0" y="0"/>
          <a:ext cx="0" cy="0"/>
          <a:chOff x="0" y="0"/>
          <a:chExt cx="0" cy="0"/>
        </a:xfrm>
      </p:grpSpPr>
      <p:sp>
        <p:nvSpPr>
          <p:cNvPr id="3" name="_color1" descr="© INSCALE GmbH, 26.05.2010&#10;http://www.presentationload.com/"/>
          <p:cNvSpPr>
            <a:spLocks noChangeArrowheads="1"/>
          </p:cNvSpPr>
          <p:nvPr/>
        </p:nvSpPr>
        <p:spPr bwMode="gray">
          <a:xfrm>
            <a:off x="2817351" y="2737498"/>
            <a:ext cx="7056511" cy="1502965"/>
          </a:xfrm>
          <a:prstGeom prst="rect">
            <a:avLst/>
          </a:prstGeom>
          <a:solidFill>
            <a:schemeClr val="accent2">
              <a:lumMod val="75000"/>
            </a:schemeClr>
          </a:solidFill>
          <a:ln>
            <a:noFill/>
            <a:headEnd/>
            <a:tailEnd/>
          </a:ln>
          <a:effectLst>
            <a:reflection blurRad="6350" stA="50000" endA="300" endPos="55000" dir="5400000" sy="-100000" algn="bl" rotWithShape="0"/>
          </a:effectLst>
          <a:scene3d>
            <a:camera prst="orthographicFront">
              <a:rot lat="0" lon="0" rev="0"/>
            </a:camera>
            <a:lightRig rig="balanced" dir="t">
              <a:rot lat="0" lon="0" rev="8700000"/>
            </a:lightRig>
          </a:scene3d>
          <a:sp3d/>
        </p:spPr>
        <p:style>
          <a:lnRef idx="1">
            <a:schemeClr val="accent2"/>
          </a:lnRef>
          <a:fillRef idx="3">
            <a:schemeClr val="accent2"/>
          </a:fillRef>
          <a:effectRef idx="2">
            <a:schemeClr val="accent2"/>
          </a:effectRef>
          <a:fontRef idx="minor">
            <a:schemeClr val="lt1"/>
          </a:fontRef>
        </p:style>
        <p:txBody>
          <a:bodyPr lIns="216000" tIns="0" rIns="0" bIns="0" anchor="ctr"/>
          <a:lstStyle/>
          <a:p>
            <a:pPr algn="ctr" defTabSz="601266" eaLnBrk="0" hangingPunct="0">
              <a:spcAft>
                <a:spcPct val="20000"/>
              </a:spcAft>
              <a:defRPr/>
            </a:pPr>
            <a:endParaRPr lang="en-US" sz="1350" b="1" noProof="1">
              <a:solidFill>
                <a:srgbClr val="FFFFFF"/>
              </a:solidFill>
              <a:effectLst>
                <a:outerShdw blurRad="38100" dist="38100" dir="2700000" algn="tl">
                  <a:srgbClr val="000000">
                    <a:alpha val="43137"/>
                  </a:srgbClr>
                </a:outerShdw>
              </a:effectLst>
              <a:cs typeface="Arial" charset="0"/>
            </a:endParaRPr>
          </a:p>
        </p:txBody>
      </p:sp>
      <p:sp>
        <p:nvSpPr>
          <p:cNvPr id="5" name="İçerik Yer Tutucusu 4"/>
          <p:cNvSpPr>
            <a:spLocks noGrp="1"/>
          </p:cNvSpPr>
          <p:nvPr>
            <p:ph sz="quarter" idx="10" hasCustomPrompt="1"/>
          </p:nvPr>
        </p:nvSpPr>
        <p:spPr>
          <a:xfrm>
            <a:off x="3503681" y="3003202"/>
            <a:ext cx="5664663" cy="914400"/>
          </a:xfrm>
          <a:effectLst>
            <a:reflection blurRad="6350" stA="60000" dist="342900" dir="5400000" sy="-100000" algn="bl" rotWithShape="0"/>
          </a:effectLst>
        </p:spPr>
        <p:txBody>
          <a:bodyPr anchor="ctr">
            <a:normAutofit/>
          </a:bodyPr>
          <a:lstStyle>
            <a:lvl1pPr marL="0" indent="0" algn="ctr">
              <a:buNone/>
              <a:defRPr sz="2400" b="1">
                <a:solidFill>
                  <a:schemeClr val="bg1"/>
                </a:solidFill>
              </a:defRPr>
            </a:lvl1pPr>
          </a:lstStyle>
          <a:p>
            <a:pPr lvl="0"/>
            <a:r>
              <a:rPr lang="tr-TR" dirty="0"/>
              <a:t>Bölüm Başlığı Ekle</a:t>
            </a:r>
          </a:p>
        </p:txBody>
      </p:sp>
      <p:sp>
        <p:nvSpPr>
          <p:cNvPr id="2" name="Rectangle 1"/>
          <p:cNvSpPr/>
          <p:nvPr/>
        </p:nvSpPr>
        <p:spPr>
          <a:xfrm>
            <a:off x="0" y="0"/>
            <a:ext cx="6528048" cy="1700808"/>
          </a:xfrm>
          <a:prstGeom prst="rect">
            <a:avLst/>
          </a:prstGeom>
          <a:solidFill>
            <a:schemeClr val="bg1"/>
          </a:solidFill>
          <a:effectLst/>
          <a:scene3d>
            <a:camera prst="orthographicFront">
              <a:rot lat="0" lon="0" rev="0"/>
            </a:camera>
            <a:lightRig rig="threePt" dir="t">
              <a:rot lat="0" lon="0" rev="1200000"/>
            </a:lightRig>
          </a:scene3d>
          <a:sp3d>
            <a:contourClr>
              <a:schemeClr val="bg1"/>
            </a:contourClr>
          </a:sp3d>
        </p:spPr>
        <p:style>
          <a:lnRef idx="0">
            <a:schemeClr val="accent2"/>
          </a:lnRef>
          <a:fillRef idx="3">
            <a:schemeClr val="accent2"/>
          </a:fillRef>
          <a:effectRef idx="3">
            <a:schemeClr val="accent2"/>
          </a:effectRef>
          <a:fontRef idx="minor">
            <a:schemeClr val="lt1"/>
          </a:fontRef>
        </p:style>
        <p:txBody>
          <a:bodyPr spcFirstLastPara="0" vert="horz" wrap="square" lIns="216354" tIns="189034" rIns="216354" bIns="189034" numCol="1" spcCol="1270" rtlCol="0" anchor="ctr" anchorCtr="0">
            <a:noAutofit/>
          </a:bodyPr>
          <a:lstStyle/>
          <a:p>
            <a:pPr algn="ctr" defTabSz="711200">
              <a:lnSpc>
                <a:spcPct val="90000"/>
              </a:lnSpc>
              <a:spcBef>
                <a:spcPct val="0"/>
              </a:spcBef>
              <a:spcAft>
                <a:spcPct val="35000"/>
              </a:spcAft>
            </a:pPr>
            <a:endParaRPr lang="en-GB" b="1" u="none" kern="1200">
              <a:latin typeface="Futura Bk BT" pitchFamily="34" charset="0"/>
            </a:endParaRPr>
          </a:p>
        </p:txBody>
      </p:sp>
    </p:spTree>
    <p:extLst>
      <p:ext uri="{BB962C8B-B14F-4D97-AF65-F5344CB8AC3E}">
        <p14:creationId xmlns:p14="http://schemas.microsoft.com/office/powerpoint/2010/main" val="3976302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6F97E-AFD1-394C-B7FA-8C34A2C576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CAF63C-D8A3-FE45-AC89-B1670EB50826}"/>
              </a:ext>
            </a:extLst>
          </p:cNvPr>
          <p:cNvSpPr>
            <a:spLocks noGrp="1"/>
          </p:cNvSpPr>
          <p:nvPr>
            <p:ph type="dt" sz="half" idx="10"/>
          </p:nvPr>
        </p:nvSpPr>
        <p:spPr/>
        <p:txBody>
          <a:bodyPr/>
          <a:lstStyle/>
          <a:p>
            <a:fld id="{CCECB956-DCE0-3941-B561-7EDAD843B773}" type="datetimeFigureOut">
              <a:rPr lang="en-US" smtClean="0"/>
              <a:t>12/31/2018</a:t>
            </a:fld>
            <a:endParaRPr lang="en-US"/>
          </a:p>
        </p:txBody>
      </p:sp>
      <p:sp>
        <p:nvSpPr>
          <p:cNvPr id="4" name="Footer Placeholder 3">
            <a:extLst>
              <a:ext uri="{FF2B5EF4-FFF2-40B4-BE49-F238E27FC236}">
                <a16:creationId xmlns:a16="http://schemas.microsoft.com/office/drawing/2014/main" id="{5F1F3D2E-9A55-6A4C-92F0-4D23FE5D2F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3E4B6C-92A9-1B43-855A-8DDD1AC07373}"/>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37154605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A2F7D-7196-A942-8938-14EC8EDF07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5E6DEC-240E-F646-A340-78D83E0BFB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764718-F83D-934D-9957-F36BD28A8AE7}"/>
              </a:ext>
            </a:extLst>
          </p:cNvPr>
          <p:cNvSpPr>
            <a:spLocks noGrp="1"/>
          </p:cNvSpPr>
          <p:nvPr>
            <p:ph type="dt" sz="half" idx="10"/>
          </p:nvPr>
        </p:nvSpPr>
        <p:spPr/>
        <p:txBody>
          <a:bodyPr/>
          <a:lstStyle/>
          <a:p>
            <a:fld id="{851A0330-B976-6C4C-A71F-FFE31F9BBA0E}" type="datetimeFigureOut">
              <a:rPr lang="en-US" smtClean="0"/>
              <a:t>12/31/2018</a:t>
            </a:fld>
            <a:endParaRPr lang="en-US"/>
          </a:p>
        </p:txBody>
      </p:sp>
      <p:sp>
        <p:nvSpPr>
          <p:cNvPr id="5" name="Footer Placeholder 4">
            <a:extLst>
              <a:ext uri="{FF2B5EF4-FFF2-40B4-BE49-F238E27FC236}">
                <a16:creationId xmlns:a16="http://schemas.microsoft.com/office/drawing/2014/main" id="{8F742FE4-61D1-5540-BE98-251DD565BF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61F73E-96D7-644B-A1D9-869A9E2D1E8D}"/>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41219696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3507-4A16-2846-B4A4-CCD040A20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0B5961-1276-1847-99BC-29B5A71BA1E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0B9D42-6B07-E04B-8B67-FADB7F61B252}"/>
              </a:ext>
            </a:extLst>
          </p:cNvPr>
          <p:cNvSpPr>
            <a:spLocks noGrp="1"/>
          </p:cNvSpPr>
          <p:nvPr>
            <p:ph type="dt" sz="half" idx="10"/>
          </p:nvPr>
        </p:nvSpPr>
        <p:spPr/>
        <p:txBody>
          <a:bodyPr/>
          <a:lstStyle/>
          <a:p>
            <a:fld id="{851A0330-B976-6C4C-A71F-FFE31F9BBA0E}" type="datetimeFigureOut">
              <a:rPr lang="en-US" smtClean="0"/>
              <a:t>12/31/2018</a:t>
            </a:fld>
            <a:endParaRPr lang="en-US"/>
          </a:p>
        </p:txBody>
      </p:sp>
      <p:sp>
        <p:nvSpPr>
          <p:cNvPr id="5" name="Footer Placeholder 4">
            <a:extLst>
              <a:ext uri="{FF2B5EF4-FFF2-40B4-BE49-F238E27FC236}">
                <a16:creationId xmlns:a16="http://schemas.microsoft.com/office/drawing/2014/main" id="{3A356675-234D-0B48-A426-DBBFA6BF5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E61CD-0323-7445-89E1-E8F538484675}"/>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31069570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A350D-0375-2B4D-922A-56FFF9DE3E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F60729-206E-AE4F-8E5C-7EE990015B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9526A19-3DAC-EB46-BE63-C1A134676C20}"/>
              </a:ext>
            </a:extLst>
          </p:cNvPr>
          <p:cNvSpPr>
            <a:spLocks noGrp="1"/>
          </p:cNvSpPr>
          <p:nvPr>
            <p:ph type="dt" sz="half" idx="10"/>
          </p:nvPr>
        </p:nvSpPr>
        <p:spPr/>
        <p:txBody>
          <a:bodyPr/>
          <a:lstStyle/>
          <a:p>
            <a:fld id="{851A0330-B976-6C4C-A71F-FFE31F9BBA0E}" type="datetimeFigureOut">
              <a:rPr lang="en-US" smtClean="0"/>
              <a:t>12/31/2018</a:t>
            </a:fld>
            <a:endParaRPr lang="en-US"/>
          </a:p>
        </p:txBody>
      </p:sp>
      <p:sp>
        <p:nvSpPr>
          <p:cNvPr id="5" name="Footer Placeholder 4">
            <a:extLst>
              <a:ext uri="{FF2B5EF4-FFF2-40B4-BE49-F238E27FC236}">
                <a16:creationId xmlns:a16="http://schemas.microsoft.com/office/drawing/2014/main" id="{B1A2DFDA-27EF-4947-BAB7-A09B739A39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D86F2-F54F-434B-8807-CBDB18A3E656}"/>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20120202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CA8D3-515D-EC4E-ABA5-42EDD37883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420D3C-4297-4849-ABFE-08D66D412F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7F032F-295D-5049-A75B-07DFF478293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F0A02A-3218-6243-A784-D75EC636E0EC}"/>
              </a:ext>
            </a:extLst>
          </p:cNvPr>
          <p:cNvSpPr>
            <a:spLocks noGrp="1"/>
          </p:cNvSpPr>
          <p:nvPr>
            <p:ph type="dt" sz="half" idx="10"/>
          </p:nvPr>
        </p:nvSpPr>
        <p:spPr/>
        <p:txBody>
          <a:bodyPr/>
          <a:lstStyle/>
          <a:p>
            <a:fld id="{851A0330-B976-6C4C-A71F-FFE31F9BBA0E}" type="datetimeFigureOut">
              <a:rPr lang="en-US" smtClean="0"/>
              <a:t>12/31/2018</a:t>
            </a:fld>
            <a:endParaRPr lang="en-US"/>
          </a:p>
        </p:txBody>
      </p:sp>
      <p:sp>
        <p:nvSpPr>
          <p:cNvPr id="6" name="Footer Placeholder 5">
            <a:extLst>
              <a:ext uri="{FF2B5EF4-FFF2-40B4-BE49-F238E27FC236}">
                <a16:creationId xmlns:a16="http://schemas.microsoft.com/office/drawing/2014/main" id="{CEC2E2B2-DDBE-9246-B8FC-7ED84BE76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D784A9-C91A-D243-929F-A9065E4ECE3B}"/>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27259107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9158-E4FB-614D-9BF3-F3DBC794DB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5DC6BA-F60C-B04E-9883-89DD75EE0A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7D339E-587E-304B-8405-09BB257FA58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A62C75-0AA5-C443-8F4D-5C44F39552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1FC593F-5D36-B84C-B5FD-AFF2666B046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2BDB4-9A61-FA48-B3A5-1F4D5B67664D}"/>
              </a:ext>
            </a:extLst>
          </p:cNvPr>
          <p:cNvSpPr>
            <a:spLocks noGrp="1"/>
          </p:cNvSpPr>
          <p:nvPr>
            <p:ph type="dt" sz="half" idx="10"/>
          </p:nvPr>
        </p:nvSpPr>
        <p:spPr/>
        <p:txBody>
          <a:bodyPr/>
          <a:lstStyle/>
          <a:p>
            <a:fld id="{851A0330-B976-6C4C-A71F-FFE31F9BBA0E}" type="datetimeFigureOut">
              <a:rPr lang="en-US" smtClean="0"/>
              <a:t>12/31/2018</a:t>
            </a:fld>
            <a:endParaRPr lang="en-US"/>
          </a:p>
        </p:txBody>
      </p:sp>
      <p:sp>
        <p:nvSpPr>
          <p:cNvPr id="8" name="Footer Placeholder 7">
            <a:extLst>
              <a:ext uri="{FF2B5EF4-FFF2-40B4-BE49-F238E27FC236}">
                <a16:creationId xmlns:a16="http://schemas.microsoft.com/office/drawing/2014/main" id="{120A62A9-80B9-1740-90E4-97743F5B15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075C85-8F43-AF49-8B84-B8A09745F983}"/>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33461152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2ABB-4E0E-0A4F-B024-EA6E315C43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38EF4D-398C-D347-AE9F-11F0BF806C61}"/>
              </a:ext>
            </a:extLst>
          </p:cNvPr>
          <p:cNvSpPr>
            <a:spLocks noGrp="1"/>
          </p:cNvSpPr>
          <p:nvPr>
            <p:ph type="dt" sz="half" idx="10"/>
          </p:nvPr>
        </p:nvSpPr>
        <p:spPr/>
        <p:txBody>
          <a:bodyPr/>
          <a:lstStyle/>
          <a:p>
            <a:fld id="{851A0330-B976-6C4C-A71F-FFE31F9BBA0E}" type="datetimeFigureOut">
              <a:rPr lang="en-US" smtClean="0"/>
              <a:t>12/31/2018</a:t>
            </a:fld>
            <a:endParaRPr lang="en-US"/>
          </a:p>
        </p:txBody>
      </p:sp>
      <p:sp>
        <p:nvSpPr>
          <p:cNvPr id="4" name="Footer Placeholder 3">
            <a:extLst>
              <a:ext uri="{FF2B5EF4-FFF2-40B4-BE49-F238E27FC236}">
                <a16:creationId xmlns:a16="http://schemas.microsoft.com/office/drawing/2014/main" id="{90E14DA1-B8A4-A94A-A426-0C3E381539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733872-00C2-7448-A649-581C1497D442}"/>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37694879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DAA8DC-8D41-6D4F-A9A7-6BDC489163FC}"/>
              </a:ext>
            </a:extLst>
          </p:cNvPr>
          <p:cNvSpPr>
            <a:spLocks noGrp="1"/>
          </p:cNvSpPr>
          <p:nvPr>
            <p:ph type="dt" sz="half" idx="10"/>
          </p:nvPr>
        </p:nvSpPr>
        <p:spPr/>
        <p:txBody>
          <a:bodyPr/>
          <a:lstStyle/>
          <a:p>
            <a:fld id="{851A0330-B976-6C4C-A71F-FFE31F9BBA0E}" type="datetimeFigureOut">
              <a:rPr lang="en-US" smtClean="0"/>
              <a:t>12/31/2018</a:t>
            </a:fld>
            <a:endParaRPr lang="en-US"/>
          </a:p>
        </p:txBody>
      </p:sp>
      <p:sp>
        <p:nvSpPr>
          <p:cNvPr id="3" name="Footer Placeholder 2">
            <a:extLst>
              <a:ext uri="{FF2B5EF4-FFF2-40B4-BE49-F238E27FC236}">
                <a16:creationId xmlns:a16="http://schemas.microsoft.com/office/drawing/2014/main" id="{89252B71-739A-194F-8113-057FBDBDB6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2EDB9C-36E6-D04A-838C-DB11DFE4C1C3}"/>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525621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DD6E-6F68-4746-B512-2CB325863B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DB71FC-764A-2A47-BFD3-1660BB55D9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61EFB7-43B7-BE4D-B505-4B08CA0F0E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4DDE2C-A8AE-044F-945A-499155A32A20}"/>
              </a:ext>
            </a:extLst>
          </p:cNvPr>
          <p:cNvSpPr>
            <a:spLocks noGrp="1"/>
          </p:cNvSpPr>
          <p:nvPr>
            <p:ph type="dt" sz="half" idx="10"/>
          </p:nvPr>
        </p:nvSpPr>
        <p:spPr/>
        <p:txBody>
          <a:bodyPr/>
          <a:lstStyle/>
          <a:p>
            <a:fld id="{851A0330-B976-6C4C-A71F-FFE31F9BBA0E}" type="datetimeFigureOut">
              <a:rPr lang="en-US" smtClean="0"/>
              <a:t>12/31/2018</a:t>
            </a:fld>
            <a:endParaRPr lang="en-US"/>
          </a:p>
        </p:txBody>
      </p:sp>
      <p:sp>
        <p:nvSpPr>
          <p:cNvPr id="6" name="Footer Placeholder 5">
            <a:extLst>
              <a:ext uri="{FF2B5EF4-FFF2-40B4-BE49-F238E27FC236}">
                <a16:creationId xmlns:a16="http://schemas.microsoft.com/office/drawing/2014/main" id="{CA00A706-BBC1-474E-826F-BC3524B63F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D896B3-FD62-214B-B8AA-96526D52B7F9}"/>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19201121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83B6-1715-4443-9D87-3D9971674C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AA829C-ECF4-B447-A34C-9B06A27A8B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5A3DC0-ACFC-5946-8E49-1488154D93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8FB1457-6A4E-994D-9803-57ECBD2E8E07}"/>
              </a:ext>
            </a:extLst>
          </p:cNvPr>
          <p:cNvSpPr>
            <a:spLocks noGrp="1"/>
          </p:cNvSpPr>
          <p:nvPr>
            <p:ph type="dt" sz="half" idx="10"/>
          </p:nvPr>
        </p:nvSpPr>
        <p:spPr/>
        <p:txBody>
          <a:bodyPr/>
          <a:lstStyle/>
          <a:p>
            <a:fld id="{851A0330-B976-6C4C-A71F-FFE31F9BBA0E}" type="datetimeFigureOut">
              <a:rPr lang="en-US" smtClean="0"/>
              <a:t>12/31/2018</a:t>
            </a:fld>
            <a:endParaRPr lang="en-US"/>
          </a:p>
        </p:txBody>
      </p:sp>
      <p:sp>
        <p:nvSpPr>
          <p:cNvPr id="6" name="Footer Placeholder 5">
            <a:extLst>
              <a:ext uri="{FF2B5EF4-FFF2-40B4-BE49-F238E27FC236}">
                <a16:creationId xmlns:a16="http://schemas.microsoft.com/office/drawing/2014/main" id="{5F059C72-7737-F444-85E7-F506BB276C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1C102B-9FD2-4F4F-B29B-F0D1ACD10AA5}"/>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3121960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ir Alt Başlıklı">
    <p:spTree>
      <p:nvGrpSpPr>
        <p:cNvPr id="1" name=""/>
        <p:cNvGrpSpPr/>
        <p:nvPr/>
      </p:nvGrpSpPr>
      <p:grpSpPr>
        <a:xfrm>
          <a:off x="0" y="0"/>
          <a:ext cx="0" cy="0"/>
          <a:chOff x="0" y="0"/>
          <a:chExt cx="0" cy="0"/>
        </a:xfrm>
      </p:grpSpPr>
      <p:sp>
        <p:nvSpPr>
          <p:cNvPr id="11" name="Shape 71"/>
          <p:cNvSpPr>
            <a:spLocks noChangeAspect="1"/>
          </p:cNvSpPr>
          <p:nvPr/>
        </p:nvSpPr>
        <p:spPr>
          <a:xfrm rot="10800000">
            <a:off x="198768" y="2200008"/>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4" name="Shape 77"/>
          <p:cNvSpPr/>
          <p:nvPr/>
        </p:nvSpPr>
        <p:spPr>
          <a:xfrm flipH="1">
            <a:off x="198768" y="1840007"/>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42" y="1641913"/>
            <a:ext cx="11627999" cy="2592329"/>
            <a:chOff x="433418" y="1052735"/>
            <a:chExt cx="8281568" cy="2808354"/>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userDrawn="1"/>
          </p:nvSpPr>
          <p:spPr bwMode="gray">
            <a:xfrm>
              <a:off x="433418" y="1052735"/>
              <a:ext cx="8280000" cy="2808354"/>
            </a:xfrm>
            <a:prstGeom prst="rect">
              <a:avLst/>
            </a:prstGeom>
            <a:solidFill>
              <a:srgbClr val="D9D9D9"/>
            </a:solidFill>
            <a:ln w="254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8" y="1267340"/>
              <a:ext cx="8281568" cy="390000"/>
            </a:xfrm>
            <a:prstGeom prst="rect">
              <a:avLst/>
            </a:prstGeom>
            <a:solidFill>
              <a:srgbClr val="FF9801"/>
            </a:solidFill>
            <a:ln w="25400">
              <a:solidFill>
                <a:schemeClr val="accent6">
                  <a:hueOff val="0"/>
                  <a:satOff val="0"/>
                  <a:lumOff val="0"/>
                </a:schemeClr>
              </a:solid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Başlık 1"/>
          <p:cNvSpPr>
            <a:spLocks noGrp="1"/>
          </p:cNvSpPr>
          <p:nvPr>
            <p:ph type="title" hasCustomPrompt="1"/>
          </p:nvPr>
        </p:nvSpPr>
        <p:spPr/>
        <p:txBody>
          <a:bodyPr/>
          <a:lstStyle>
            <a:lvl1pPr>
              <a:defRPr b="1" baseline="0">
                <a:solidFill>
                  <a:schemeClr val="bg1"/>
                </a:solidFill>
              </a:defRPr>
            </a:lvl1pPr>
          </a:lstStyle>
          <a:p>
            <a:r>
              <a:rPr lang="tr-TR" dirty="0"/>
              <a:t>Bir alt başlıklı sayfa başlığı ekle</a:t>
            </a:r>
          </a:p>
        </p:txBody>
      </p:sp>
      <p:sp>
        <p:nvSpPr>
          <p:cNvPr id="15" name="İçerik Yer Tutucusu 14"/>
          <p:cNvSpPr>
            <a:spLocks noGrp="1"/>
          </p:cNvSpPr>
          <p:nvPr>
            <p:ph sz="quarter" idx="13" hasCustomPrompt="1"/>
          </p:nvPr>
        </p:nvSpPr>
        <p:spPr>
          <a:xfrm>
            <a:off x="695401" y="1840008"/>
            <a:ext cx="10800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8" name="İçerik Yer Tutucusu 6"/>
          <p:cNvSpPr>
            <a:spLocks noGrp="1"/>
          </p:cNvSpPr>
          <p:nvPr>
            <p:ph sz="quarter" idx="10" hasCustomPrompt="1"/>
          </p:nvPr>
        </p:nvSpPr>
        <p:spPr>
          <a:xfrm>
            <a:off x="695401" y="2200008"/>
            <a:ext cx="10801200" cy="2034234"/>
          </a:xfrm>
        </p:spPr>
        <p:txBody>
          <a:bodyPr wrap="square" anchor="ctr">
            <a:normAutofit/>
          </a:bodyPr>
          <a:lstStyle>
            <a:lvl1pPr>
              <a:lnSpc>
                <a:spcPct val="150000"/>
              </a:lnSpc>
              <a:defRPr sz="1800" baseline="0"/>
            </a:lvl1pPr>
            <a:lvl2pPr>
              <a:defRPr sz="1600" baseline="0"/>
            </a:lvl2pPr>
            <a:lvl3pPr>
              <a:defRPr sz="1600" baseline="0"/>
            </a:lvl3pPr>
          </a:lstStyle>
          <a:p>
            <a:pPr lvl="0"/>
            <a:r>
              <a:rPr lang="tr-TR" dirty="0"/>
              <a:t>İçerik eklemek için tıklayın</a:t>
            </a:r>
          </a:p>
          <a:p>
            <a:pPr lvl="1"/>
            <a:r>
              <a:rPr lang="tr-TR" dirty="0"/>
              <a:t>İkinci seviye içerik</a:t>
            </a:r>
          </a:p>
          <a:p>
            <a:pPr lvl="2"/>
            <a:r>
              <a:rPr lang="tr-TR" dirty="0"/>
              <a:t>Üçüncü seviye içerik</a:t>
            </a:r>
          </a:p>
        </p:txBody>
      </p:sp>
      <p:sp>
        <p:nvSpPr>
          <p:cNvPr id="12" name="Resim Yer Tutucusu 11"/>
          <p:cNvSpPr>
            <a:spLocks noGrp="1"/>
          </p:cNvSpPr>
          <p:nvPr>
            <p:ph type="pic" sz="quarter" idx="11" hasCustomPrompt="1"/>
          </p:nvPr>
        </p:nvSpPr>
        <p:spPr>
          <a:xfrm>
            <a:off x="2735595" y="4868866"/>
            <a:ext cx="2400300" cy="1584325"/>
          </a:xfrm>
        </p:spPr>
        <p:txBody>
          <a:bodyPr anchor="ctr">
            <a:normAutofit/>
          </a:bodyPr>
          <a:lstStyle>
            <a:lvl1pPr marL="0" indent="0" algn="ctr">
              <a:buNone/>
              <a:defRPr sz="1200" baseline="0"/>
            </a:lvl1pPr>
          </a:lstStyle>
          <a:p>
            <a:r>
              <a:rPr lang="tr-TR"/>
              <a:t>Bir geniş resim veya iki küçük resim ekle</a:t>
            </a:r>
          </a:p>
        </p:txBody>
      </p:sp>
      <p:sp>
        <p:nvSpPr>
          <p:cNvPr id="19" name="Resim Yer Tutucusu 11"/>
          <p:cNvSpPr>
            <a:spLocks noGrp="1"/>
          </p:cNvSpPr>
          <p:nvPr>
            <p:ph type="pic" sz="quarter" idx="14" hasCustomPrompt="1"/>
          </p:nvPr>
        </p:nvSpPr>
        <p:spPr>
          <a:xfrm>
            <a:off x="6480043" y="4869163"/>
            <a:ext cx="2400300" cy="1584325"/>
          </a:xfrm>
        </p:spPr>
        <p:txBody>
          <a:bodyPr anchor="ctr">
            <a:normAutofit/>
          </a:bodyPr>
          <a:lstStyle>
            <a:lvl1pPr marL="0" indent="0" algn="ctr">
              <a:buNone/>
              <a:defRPr sz="1200" baseline="0"/>
            </a:lvl1pPr>
          </a:lstStyle>
          <a:p>
            <a:r>
              <a:rPr lang="tr-TR"/>
              <a:t>Bir geniş resim veya iki küçük resim ekle</a:t>
            </a:r>
          </a:p>
        </p:txBody>
      </p:sp>
    </p:spTree>
    <p:extLst>
      <p:ext uri="{BB962C8B-B14F-4D97-AF65-F5344CB8AC3E}">
        <p14:creationId xmlns:p14="http://schemas.microsoft.com/office/powerpoint/2010/main" val="302284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 calcmode="lin" valueType="num">
                                      <p:cBhvr additive="base">
                                        <p:cTn id="1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anim calcmode="lin" valueType="num">
                                      <p:cBhvr additive="base">
                                        <p:cTn id="23"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8">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8">
                                            <p:txEl>
                                              <p:pRg st="1" end="1"/>
                                            </p:txEl>
                                          </p:spTgt>
                                        </p:tgtEl>
                                        <p:attrNameLst>
                                          <p:attrName>style.visibility</p:attrName>
                                        </p:attrNameLst>
                                      </p:cBhvr>
                                      <p:to>
                                        <p:strVal val="visible"/>
                                      </p:to>
                                    </p:set>
                                    <p:anim calcmode="lin" valueType="num">
                                      <p:cBhvr additive="base">
                                        <p:cTn id="27" dur="500" fill="hold"/>
                                        <p:tgtEl>
                                          <p:spTgt spid="18">
                                            <p:txEl>
                                              <p:pRg st="1" end="1"/>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8">
                                            <p:txEl>
                                              <p:pRg st="1" end="1"/>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ppt_y"/>
                                          </p:val>
                                        </p:tav>
                                        <p:tav tm="100000">
                                          <p:val>
                                            <p:strVal val="#ppt_y"/>
                                          </p:val>
                                        </p:tav>
                                      </p:tavLst>
                                    </p:anim>
                                  </p:childTnLst>
                                </p:cTn>
                              </p:par>
                              <p:par>
                                <p:cTn id="33" presetID="2" presetClass="entr" presetSubtype="2" fill="hold" grpId="1"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1+#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2" fill="hold" grpId="1"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1+#ppt_w/2"/>
                                          </p:val>
                                        </p:tav>
                                        <p:tav tm="100000">
                                          <p:val>
                                            <p:strVal val="#ppt_x"/>
                                          </p:val>
                                        </p:tav>
                                      </p:tavLst>
                                    </p:anim>
                                    <p:anim calcmode="lin" valueType="num">
                                      <p:cBhvr additive="base">
                                        <p:cTn id="4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50D11-FF64-5848-A6E0-7F6C8406D3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7A42DC-3C86-114A-86F9-04678132866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44283A-FF7A-8143-8D42-5DB5EDA89224}"/>
              </a:ext>
            </a:extLst>
          </p:cNvPr>
          <p:cNvSpPr>
            <a:spLocks noGrp="1"/>
          </p:cNvSpPr>
          <p:nvPr>
            <p:ph type="dt" sz="half" idx="10"/>
          </p:nvPr>
        </p:nvSpPr>
        <p:spPr/>
        <p:txBody>
          <a:bodyPr/>
          <a:lstStyle/>
          <a:p>
            <a:fld id="{851A0330-B976-6C4C-A71F-FFE31F9BBA0E}" type="datetimeFigureOut">
              <a:rPr lang="en-US" smtClean="0"/>
              <a:t>12/31/2018</a:t>
            </a:fld>
            <a:endParaRPr lang="en-US"/>
          </a:p>
        </p:txBody>
      </p:sp>
      <p:sp>
        <p:nvSpPr>
          <p:cNvPr id="5" name="Footer Placeholder 4">
            <a:extLst>
              <a:ext uri="{FF2B5EF4-FFF2-40B4-BE49-F238E27FC236}">
                <a16:creationId xmlns:a16="http://schemas.microsoft.com/office/drawing/2014/main" id="{887424A4-A409-6F44-88DA-0D0F1D1C5E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CAD9EF-1B54-7B49-B120-AE2D7365FFBA}"/>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34098387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65D548-A7EA-FC45-888C-47BD7E4388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1F9F76-4C69-6B4B-8AF0-6022A3BB151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F3B9FB-9AA6-954F-95D2-C8C7D599DDD3}"/>
              </a:ext>
            </a:extLst>
          </p:cNvPr>
          <p:cNvSpPr>
            <a:spLocks noGrp="1"/>
          </p:cNvSpPr>
          <p:nvPr>
            <p:ph type="dt" sz="half" idx="10"/>
          </p:nvPr>
        </p:nvSpPr>
        <p:spPr/>
        <p:txBody>
          <a:bodyPr/>
          <a:lstStyle/>
          <a:p>
            <a:fld id="{851A0330-B976-6C4C-A71F-FFE31F9BBA0E}" type="datetimeFigureOut">
              <a:rPr lang="en-US" smtClean="0"/>
              <a:t>12/31/2018</a:t>
            </a:fld>
            <a:endParaRPr lang="en-US"/>
          </a:p>
        </p:txBody>
      </p:sp>
      <p:sp>
        <p:nvSpPr>
          <p:cNvPr id="5" name="Footer Placeholder 4">
            <a:extLst>
              <a:ext uri="{FF2B5EF4-FFF2-40B4-BE49-F238E27FC236}">
                <a16:creationId xmlns:a16="http://schemas.microsoft.com/office/drawing/2014/main" id="{DB327109-23F0-544F-AFFE-4EBCCF9578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64F2F-D9F3-5F44-A074-4A62D996A987}"/>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30973830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apa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9050319"/>
      </p:ext>
    </p:extLst>
  </p:cSld>
  <p:clrMapOvr>
    <a:masterClrMapping/>
  </p:clrMapOvr>
  <p:hf hdr="0" ft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unum İçeriği">
    <p:spTree>
      <p:nvGrpSpPr>
        <p:cNvPr id="1" name=""/>
        <p:cNvGrpSpPr/>
        <p:nvPr/>
      </p:nvGrpSpPr>
      <p:grpSpPr>
        <a:xfrm>
          <a:off x="0" y="0"/>
          <a:ext cx="0" cy="0"/>
          <a:chOff x="0" y="0"/>
          <a:chExt cx="0" cy="0"/>
        </a:xfrm>
      </p:grpSpPr>
      <p:sp>
        <p:nvSpPr>
          <p:cNvPr id="21" name="Metin kutusu 20"/>
          <p:cNvSpPr txBox="1"/>
          <p:nvPr/>
        </p:nvSpPr>
        <p:spPr>
          <a:xfrm>
            <a:off x="119336" y="537139"/>
            <a:ext cx="5304589" cy="461665"/>
          </a:xfrm>
          <a:prstGeom prst="rect">
            <a:avLst/>
          </a:prstGeom>
          <a:noFill/>
        </p:spPr>
        <p:txBody>
          <a:bodyPr wrap="square" rtlCol="0" anchor="ctr">
            <a:spAutoFit/>
          </a:bodyPr>
          <a:lstStyle/>
          <a:p>
            <a:pPr algn="ctr"/>
            <a:r>
              <a:rPr lang="en-GB" sz="2400" b="1" noProof="0" dirty="0">
                <a:solidFill>
                  <a:schemeClr val="bg1"/>
                </a:solidFill>
                <a:effectLst>
                  <a:outerShdw blurRad="38100" dist="38100" dir="2700000" algn="tl">
                    <a:srgbClr val="000000">
                      <a:alpha val="43137"/>
                    </a:srgbClr>
                  </a:outerShdw>
                </a:effectLst>
                <a:latin typeface="Calibri" pitchFamily="34" charset="0"/>
              </a:rPr>
              <a:t>Syllabus</a:t>
            </a:r>
          </a:p>
        </p:txBody>
      </p:sp>
      <p:sp>
        <p:nvSpPr>
          <p:cNvPr id="19" name="Metin Yer Tutucusu 18"/>
          <p:cNvSpPr>
            <a:spLocks noGrp="1"/>
          </p:cNvSpPr>
          <p:nvPr>
            <p:ph type="body" sz="quarter" idx="10" hasCustomPrompt="1"/>
          </p:nvPr>
        </p:nvSpPr>
        <p:spPr>
          <a:xfrm>
            <a:off x="2351583" y="1628800"/>
            <a:ext cx="7584844" cy="3888432"/>
          </a:xfrm>
        </p:spPr>
        <p:txBody>
          <a:bodyPr/>
          <a:lstStyle>
            <a:lvl1pPr>
              <a:defRPr b="0" i="0" baseline="0"/>
            </a:lvl1pPr>
          </a:lstStyle>
          <a:p>
            <a:pPr lvl="0"/>
            <a:r>
              <a:rPr lang="en-GB" noProof="0" dirty="0" err="1"/>
              <a:t>Gündem</a:t>
            </a:r>
            <a:r>
              <a:rPr lang="en-GB" noProof="0" dirty="0"/>
              <a:t> </a:t>
            </a:r>
            <a:r>
              <a:rPr lang="en-GB" noProof="0" dirty="0" err="1"/>
              <a:t>başlıklarını</a:t>
            </a:r>
            <a:r>
              <a:rPr lang="en-GB" noProof="0" dirty="0"/>
              <a:t> </a:t>
            </a:r>
            <a:r>
              <a:rPr lang="en-GB" noProof="0" dirty="0" err="1"/>
              <a:t>bu</a:t>
            </a:r>
            <a:r>
              <a:rPr lang="en-GB" noProof="0" dirty="0"/>
              <a:t> </a:t>
            </a:r>
            <a:r>
              <a:rPr lang="en-GB" noProof="0" dirty="0" err="1"/>
              <a:t>kutuya</a:t>
            </a:r>
            <a:r>
              <a:rPr lang="en-GB" noProof="0" dirty="0"/>
              <a:t> alt </a:t>
            </a:r>
            <a:r>
              <a:rPr lang="en-GB" noProof="0" dirty="0" err="1"/>
              <a:t>alta</a:t>
            </a:r>
            <a:r>
              <a:rPr lang="en-GB" noProof="0" dirty="0"/>
              <a:t> </a:t>
            </a:r>
            <a:r>
              <a:rPr lang="en-GB" noProof="0" dirty="0" err="1"/>
              <a:t>yazın</a:t>
            </a:r>
            <a:br>
              <a:rPr lang="en-GB" noProof="0" dirty="0"/>
            </a:br>
            <a:r>
              <a:rPr lang="en-GB" noProof="0" dirty="0"/>
              <a:t>Bu </a:t>
            </a:r>
            <a:r>
              <a:rPr lang="en-GB" noProof="0" dirty="0" err="1"/>
              <a:t>metin</a:t>
            </a:r>
            <a:r>
              <a:rPr lang="en-GB" noProof="0" dirty="0"/>
              <a:t> </a:t>
            </a:r>
            <a:r>
              <a:rPr lang="en-GB" noProof="0" dirty="0" err="1"/>
              <a:t>kutusunu</a:t>
            </a:r>
            <a:r>
              <a:rPr lang="en-GB" noProof="0" dirty="0"/>
              <a:t> </a:t>
            </a:r>
            <a:r>
              <a:rPr lang="en-GB" noProof="0" dirty="0" err="1"/>
              <a:t>seçerek</a:t>
            </a:r>
            <a:r>
              <a:rPr lang="en-GB" noProof="0" dirty="0"/>
              <a:t> </a:t>
            </a:r>
            <a:r>
              <a:rPr lang="en-GB" noProof="0" dirty="0" err="1"/>
              <a:t>Ribbon’da</a:t>
            </a:r>
            <a:r>
              <a:rPr lang="en-GB" noProof="0" dirty="0"/>
              <a:t> </a:t>
            </a:r>
            <a:r>
              <a:rPr lang="en-GB" noProof="0" dirty="0" err="1"/>
              <a:t>Giriş</a:t>
            </a:r>
            <a:r>
              <a:rPr lang="en-GB" noProof="0" dirty="0"/>
              <a:t> -&gt; </a:t>
            </a:r>
            <a:r>
              <a:rPr lang="en-GB" noProof="0" dirty="0" err="1"/>
              <a:t>SmartArt’a</a:t>
            </a:r>
            <a:r>
              <a:rPr lang="en-GB" noProof="0" dirty="0"/>
              <a:t> </a:t>
            </a:r>
            <a:r>
              <a:rPr lang="en-GB" noProof="0" dirty="0" err="1"/>
              <a:t>Dönüştür</a:t>
            </a:r>
            <a:r>
              <a:rPr lang="en-GB" noProof="0" dirty="0"/>
              <a:t> </a:t>
            </a:r>
            <a:r>
              <a:rPr lang="en-GB" noProof="0" dirty="0" err="1"/>
              <a:t>düğmesine</a:t>
            </a:r>
            <a:r>
              <a:rPr lang="en-GB" noProof="0" dirty="0"/>
              <a:t> </a:t>
            </a:r>
            <a:r>
              <a:rPr lang="en-GB" noProof="0" dirty="0" err="1"/>
              <a:t>tıklayın</a:t>
            </a:r>
            <a:r>
              <a:rPr lang="en-GB" noProof="0" dirty="0"/>
              <a:t>.</a:t>
            </a:r>
            <a:br>
              <a:rPr lang="en-GB" noProof="0" dirty="0"/>
            </a:br>
            <a:r>
              <a:rPr lang="en-GB" noProof="0" dirty="0"/>
              <a:t>Sol </a:t>
            </a:r>
            <a:r>
              <a:rPr lang="en-GB" noProof="0" dirty="0" err="1"/>
              <a:t>üst</a:t>
            </a:r>
            <a:r>
              <a:rPr lang="en-GB" noProof="0" dirty="0"/>
              <a:t> </a:t>
            </a:r>
            <a:r>
              <a:rPr lang="en-GB" noProof="0" dirty="0" err="1"/>
              <a:t>köşede</a:t>
            </a:r>
            <a:r>
              <a:rPr lang="en-GB" noProof="0" dirty="0"/>
              <a:t> </a:t>
            </a:r>
            <a:r>
              <a:rPr lang="en-GB" noProof="0" dirty="0" err="1"/>
              <a:t>yer</a:t>
            </a:r>
            <a:r>
              <a:rPr lang="en-GB" noProof="0" dirty="0"/>
              <a:t> </a:t>
            </a:r>
            <a:r>
              <a:rPr lang="en-GB" noProof="0" dirty="0" err="1"/>
              <a:t>alan</a:t>
            </a:r>
            <a:r>
              <a:rPr lang="en-GB" noProof="0" dirty="0"/>
              <a:t> Vertical Bullet </a:t>
            </a:r>
            <a:r>
              <a:rPr lang="en-GB" noProof="0" dirty="0" err="1"/>
              <a:t>List’i</a:t>
            </a:r>
            <a:r>
              <a:rPr lang="en-GB" noProof="0" dirty="0"/>
              <a:t> </a:t>
            </a:r>
            <a:r>
              <a:rPr lang="en-GB" noProof="0" dirty="0" err="1"/>
              <a:t>seçin</a:t>
            </a:r>
            <a:r>
              <a:rPr lang="en-GB" noProof="0" dirty="0"/>
              <a:t>.</a:t>
            </a:r>
          </a:p>
        </p:txBody>
      </p:sp>
    </p:spTree>
    <p:extLst>
      <p:ext uri="{BB962C8B-B14F-4D97-AF65-F5344CB8AC3E}">
        <p14:creationId xmlns:p14="http://schemas.microsoft.com/office/powerpoint/2010/main" val="1703871716"/>
      </p:ext>
    </p:extLst>
  </p:cSld>
  <p:clrMapOvr>
    <a:masterClrMapping/>
  </p:clrMapOvr>
  <p:hf hdr="0" ft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ölüm Başlığı">
    <p:spTree>
      <p:nvGrpSpPr>
        <p:cNvPr id="1" name=""/>
        <p:cNvGrpSpPr/>
        <p:nvPr/>
      </p:nvGrpSpPr>
      <p:grpSpPr>
        <a:xfrm>
          <a:off x="0" y="0"/>
          <a:ext cx="0" cy="0"/>
          <a:chOff x="0" y="0"/>
          <a:chExt cx="0" cy="0"/>
        </a:xfrm>
      </p:grpSpPr>
      <p:sp>
        <p:nvSpPr>
          <p:cNvPr id="3" name="_color1" descr="© INSCALE GmbH, 26.05.2010&#10;http://www.presentationload.com/"/>
          <p:cNvSpPr>
            <a:spLocks noChangeArrowheads="1"/>
          </p:cNvSpPr>
          <p:nvPr/>
        </p:nvSpPr>
        <p:spPr bwMode="gray">
          <a:xfrm>
            <a:off x="2817351" y="2737498"/>
            <a:ext cx="7056511" cy="1502965"/>
          </a:xfrm>
          <a:prstGeom prst="rect">
            <a:avLst/>
          </a:prstGeom>
          <a:solidFill>
            <a:schemeClr val="accent2">
              <a:lumMod val="75000"/>
            </a:schemeClr>
          </a:solidFill>
          <a:ln>
            <a:noFill/>
            <a:headEnd/>
            <a:tailEnd/>
          </a:ln>
          <a:effectLst>
            <a:reflection blurRad="6350" stA="50000" endA="300" endPos="55000" dir="5400000" sy="-100000" algn="bl" rotWithShape="0"/>
          </a:effectLst>
          <a:scene3d>
            <a:camera prst="orthographicFront">
              <a:rot lat="0" lon="0" rev="0"/>
            </a:camera>
            <a:lightRig rig="balanced" dir="t">
              <a:rot lat="0" lon="0" rev="8700000"/>
            </a:lightRig>
          </a:scene3d>
          <a:sp3d/>
        </p:spPr>
        <p:style>
          <a:lnRef idx="1">
            <a:schemeClr val="accent2"/>
          </a:lnRef>
          <a:fillRef idx="3">
            <a:schemeClr val="accent2"/>
          </a:fillRef>
          <a:effectRef idx="2">
            <a:schemeClr val="accent2"/>
          </a:effectRef>
          <a:fontRef idx="minor">
            <a:schemeClr val="lt1"/>
          </a:fontRef>
        </p:style>
        <p:txBody>
          <a:bodyPr lIns="216000" tIns="0" rIns="0" bIns="0" anchor="ctr"/>
          <a:lstStyle/>
          <a:p>
            <a:pPr algn="ctr" defTabSz="601266" eaLnBrk="0" hangingPunct="0">
              <a:spcAft>
                <a:spcPct val="20000"/>
              </a:spcAft>
              <a:defRPr/>
            </a:pPr>
            <a:endParaRPr lang="en-US" sz="1350" b="1" noProof="1">
              <a:solidFill>
                <a:srgbClr val="FFFFFF"/>
              </a:solidFill>
              <a:effectLst>
                <a:outerShdw blurRad="38100" dist="38100" dir="2700000" algn="tl">
                  <a:srgbClr val="000000">
                    <a:alpha val="43137"/>
                  </a:srgbClr>
                </a:outerShdw>
              </a:effectLst>
              <a:cs typeface="Arial" charset="0"/>
            </a:endParaRPr>
          </a:p>
        </p:txBody>
      </p:sp>
      <p:sp>
        <p:nvSpPr>
          <p:cNvPr id="5" name="İçerik Yer Tutucusu 4"/>
          <p:cNvSpPr>
            <a:spLocks noGrp="1"/>
          </p:cNvSpPr>
          <p:nvPr>
            <p:ph sz="quarter" idx="10" hasCustomPrompt="1"/>
          </p:nvPr>
        </p:nvSpPr>
        <p:spPr>
          <a:xfrm>
            <a:off x="3503681" y="3003202"/>
            <a:ext cx="5664663" cy="914400"/>
          </a:xfrm>
          <a:effectLst>
            <a:reflection blurRad="6350" stA="60000" dist="342900" dir="5400000" sy="-100000" algn="bl" rotWithShape="0"/>
          </a:effectLst>
        </p:spPr>
        <p:txBody>
          <a:bodyPr anchor="ctr">
            <a:normAutofit/>
          </a:bodyPr>
          <a:lstStyle>
            <a:lvl1pPr marL="0" indent="0" algn="ctr">
              <a:buNone/>
              <a:defRPr sz="2400" b="1">
                <a:solidFill>
                  <a:schemeClr val="bg1"/>
                </a:solidFill>
              </a:defRPr>
            </a:lvl1pPr>
          </a:lstStyle>
          <a:p>
            <a:pPr lvl="0"/>
            <a:r>
              <a:rPr lang="tr-TR" dirty="0"/>
              <a:t>Bölüm Başlığı Ekle</a:t>
            </a:r>
          </a:p>
        </p:txBody>
      </p:sp>
      <p:sp>
        <p:nvSpPr>
          <p:cNvPr id="2" name="Rectangle 1"/>
          <p:cNvSpPr/>
          <p:nvPr/>
        </p:nvSpPr>
        <p:spPr>
          <a:xfrm>
            <a:off x="0" y="0"/>
            <a:ext cx="6528048" cy="1700808"/>
          </a:xfrm>
          <a:prstGeom prst="rect">
            <a:avLst/>
          </a:prstGeom>
          <a:solidFill>
            <a:schemeClr val="bg1"/>
          </a:solidFill>
          <a:effectLst/>
          <a:scene3d>
            <a:camera prst="orthographicFront">
              <a:rot lat="0" lon="0" rev="0"/>
            </a:camera>
            <a:lightRig rig="threePt" dir="t">
              <a:rot lat="0" lon="0" rev="1200000"/>
            </a:lightRig>
          </a:scene3d>
          <a:sp3d>
            <a:contourClr>
              <a:schemeClr val="bg1"/>
            </a:contourClr>
          </a:sp3d>
        </p:spPr>
        <p:style>
          <a:lnRef idx="0">
            <a:schemeClr val="accent2"/>
          </a:lnRef>
          <a:fillRef idx="3">
            <a:schemeClr val="accent2"/>
          </a:fillRef>
          <a:effectRef idx="3">
            <a:schemeClr val="accent2"/>
          </a:effectRef>
          <a:fontRef idx="minor">
            <a:schemeClr val="lt1"/>
          </a:fontRef>
        </p:style>
        <p:txBody>
          <a:bodyPr spcFirstLastPara="0" vert="horz" wrap="square" lIns="216354" tIns="189034" rIns="216354" bIns="189034" numCol="1" spcCol="1270" rtlCol="0" anchor="ctr" anchorCtr="0">
            <a:noAutofit/>
          </a:bodyPr>
          <a:lstStyle/>
          <a:p>
            <a:pPr algn="ctr" defTabSz="711200">
              <a:lnSpc>
                <a:spcPct val="90000"/>
              </a:lnSpc>
              <a:spcBef>
                <a:spcPct val="0"/>
              </a:spcBef>
              <a:spcAft>
                <a:spcPct val="35000"/>
              </a:spcAft>
            </a:pPr>
            <a:endParaRPr lang="en-GB" b="1" u="none" kern="1200">
              <a:latin typeface="Futura Bk BT" pitchFamily="34" charset="0"/>
            </a:endParaRPr>
          </a:p>
        </p:txBody>
      </p:sp>
    </p:spTree>
    <p:extLst>
      <p:ext uri="{BB962C8B-B14F-4D97-AF65-F5344CB8AC3E}">
        <p14:creationId xmlns:p14="http://schemas.microsoft.com/office/powerpoint/2010/main" val="2996013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ir Alt Başlıklı">
    <p:spTree>
      <p:nvGrpSpPr>
        <p:cNvPr id="1" name=""/>
        <p:cNvGrpSpPr/>
        <p:nvPr/>
      </p:nvGrpSpPr>
      <p:grpSpPr>
        <a:xfrm>
          <a:off x="0" y="0"/>
          <a:ext cx="0" cy="0"/>
          <a:chOff x="0" y="0"/>
          <a:chExt cx="0" cy="0"/>
        </a:xfrm>
      </p:grpSpPr>
      <p:sp>
        <p:nvSpPr>
          <p:cNvPr id="11" name="Shape 71"/>
          <p:cNvSpPr>
            <a:spLocks noChangeAspect="1"/>
          </p:cNvSpPr>
          <p:nvPr/>
        </p:nvSpPr>
        <p:spPr>
          <a:xfrm rot="10800000">
            <a:off x="198768" y="2200008"/>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4" name="Shape 77"/>
          <p:cNvSpPr/>
          <p:nvPr/>
        </p:nvSpPr>
        <p:spPr>
          <a:xfrm flipH="1">
            <a:off x="198768" y="1840007"/>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42" y="1641913"/>
            <a:ext cx="11627999" cy="2592329"/>
            <a:chOff x="433418" y="1052735"/>
            <a:chExt cx="8281568" cy="2808354"/>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userDrawn="1"/>
          </p:nvSpPr>
          <p:spPr bwMode="gray">
            <a:xfrm>
              <a:off x="433418" y="1052735"/>
              <a:ext cx="8280000" cy="2808354"/>
            </a:xfrm>
            <a:prstGeom prst="rect">
              <a:avLst/>
            </a:prstGeom>
            <a:solidFill>
              <a:srgbClr val="D9D9D9"/>
            </a:solidFill>
            <a:ln w="254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8" y="1267340"/>
              <a:ext cx="8281568" cy="390000"/>
            </a:xfrm>
            <a:prstGeom prst="rect">
              <a:avLst/>
            </a:prstGeom>
            <a:solidFill>
              <a:srgbClr val="FF9801"/>
            </a:solidFill>
            <a:ln w="25400">
              <a:solidFill>
                <a:schemeClr val="accent6">
                  <a:hueOff val="0"/>
                  <a:satOff val="0"/>
                  <a:lumOff val="0"/>
                </a:schemeClr>
              </a:solid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Başlık 1"/>
          <p:cNvSpPr>
            <a:spLocks noGrp="1"/>
          </p:cNvSpPr>
          <p:nvPr>
            <p:ph type="title" hasCustomPrompt="1"/>
          </p:nvPr>
        </p:nvSpPr>
        <p:spPr/>
        <p:txBody>
          <a:bodyPr/>
          <a:lstStyle>
            <a:lvl1pPr>
              <a:defRPr b="1" baseline="0">
                <a:solidFill>
                  <a:schemeClr val="bg1"/>
                </a:solidFill>
              </a:defRPr>
            </a:lvl1pPr>
          </a:lstStyle>
          <a:p>
            <a:r>
              <a:rPr lang="tr-TR" dirty="0"/>
              <a:t>Bir alt başlıklı sayfa başlığı ekle</a:t>
            </a:r>
          </a:p>
        </p:txBody>
      </p:sp>
      <p:sp>
        <p:nvSpPr>
          <p:cNvPr id="15" name="İçerik Yer Tutucusu 14"/>
          <p:cNvSpPr>
            <a:spLocks noGrp="1"/>
          </p:cNvSpPr>
          <p:nvPr>
            <p:ph sz="quarter" idx="13" hasCustomPrompt="1"/>
          </p:nvPr>
        </p:nvSpPr>
        <p:spPr>
          <a:xfrm>
            <a:off x="695401" y="1840008"/>
            <a:ext cx="10800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8" name="İçerik Yer Tutucusu 6"/>
          <p:cNvSpPr>
            <a:spLocks noGrp="1"/>
          </p:cNvSpPr>
          <p:nvPr>
            <p:ph sz="quarter" idx="10" hasCustomPrompt="1"/>
          </p:nvPr>
        </p:nvSpPr>
        <p:spPr>
          <a:xfrm>
            <a:off x="695401" y="2200008"/>
            <a:ext cx="10801200" cy="2034234"/>
          </a:xfrm>
        </p:spPr>
        <p:txBody>
          <a:bodyPr wrap="square" anchor="ctr">
            <a:normAutofit/>
          </a:bodyPr>
          <a:lstStyle>
            <a:lvl1pPr>
              <a:lnSpc>
                <a:spcPct val="150000"/>
              </a:lnSpc>
              <a:defRPr sz="1800" baseline="0"/>
            </a:lvl1pPr>
            <a:lvl2pPr>
              <a:defRPr sz="1600" baseline="0"/>
            </a:lvl2pPr>
            <a:lvl3pPr>
              <a:defRPr sz="1600" baseline="0"/>
            </a:lvl3pPr>
          </a:lstStyle>
          <a:p>
            <a:pPr lvl="0"/>
            <a:r>
              <a:rPr lang="tr-TR" dirty="0"/>
              <a:t>İçerik eklemek için tıklayın</a:t>
            </a:r>
          </a:p>
          <a:p>
            <a:pPr lvl="1"/>
            <a:r>
              <a:rPr lang="tr-TR" dirty="0"/>
              <a:t>İkinci seviye içerik</a:t>
            </a:r>
          </a:p>
          <a:p>
            <a:pPr lvl="2"/>
            <a:r>
              <a:rPr lang="tr-TR" dirty="0"/>
              <a:t>Üçüncü seviye içerik</a:t>
            </a:r>
          </a:p>
        </p:txBody>
      </p:sp>
      <p:sp>
        <p:nvSpPr>
          <p:cNvPr id="12" name="Resim Yer Tutucusu 11"/>
          <p:cNvSpPr>
            <a:spLocks noGrp="1"/>
          </p:cNvSpPr>
          <p:nvPr>
            <p:ph type="pic" sz="quarter" idx="11" hasCustomPrompt="1"/>
          </p:nvPr>
        </p:nvSpPr>
        <p:spPr>
          <a:xfrm>
            <a:off x="2735595" y="4868866"/>
            <a:ext cx="2400300" cy="1584325"/>
          </a:xfrm>
        </p:spPr>
        <p:txBody>
          <a:bodyPr anchor="ctr">
            <a:normAutofit/>
          </a:bodyPr>
          <a:lstStyle>
            <a:lvl1pPr marL="0" indent="0" algn="ctr">
              <a:buNone/>
              <a:defRPr sz="1200" baseline="0"/>
            </a:lvl1pPr>
          </a:lstStyle>
          <a:p>
            <a:r>
              <a:rPr lang="tr-TR"/>
              <a:t>Bir geniş resim veya iki küçük resim ekle</a:t>
            </a:r>
          </a:p>
        </p:txBody>
      </p:sp>
      <p:sp>
        <p:nvSpPr>
          <p:cNvPr id="19" name="Resim Yer Tutucusu 11"/>
          <p:cNvSpPr>
            <a:spLocks noGrp="1"/>
          </p:cNvSpPr>
          <p:nvPr>
            <p:ph type="pic" sz="quarter" idx="14" hasCustomPrompt="1"/>
          </p:nvPr>
        </p:nvSpPr>
        <p:spPr>
          <a:xfrm>
            <a:off x="6480043" y="4869163"/>
            <a:ext cx="2400300" cy="1584325"/>
          </a:xfrm>
        </p:spPr>
        <p:txBody>
          <a:bodyPr anchor="ctr">
            <a:normAutofit/>
          </a:bodyPr>
          <a:lstStyle>
            <a:lvl1pPr marL="0" indent="0" algn="ctr">
              <a:buNone/>
              <a:defRPr sz="1200" baseline="0"/>
            </a:lvl1pPr>
          </a:lstStyle>
          <a:p>
            <a:r>
              <a:rPr lang="tr-TR"/>
              <a:t>Bir geniş resim veya iki küçük resim ekle</a:t>
            </a:r>
          </a:p>
        </p:txBody>
      </p:sp>
    </p:spTree>
    <p:extLst>
      <p:ext uri="{BB962C8B-B14F-4D97-AF65-F5344CB8AC3E}">
        <p14:creationId xmlns:p14="http://schemas.microsoft.com/office/powerpoint/2010/main" val="72802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 calcmode="lin" valueType="num">
                                      <p:cBhvr additive="base">
                                        <p:cTn id="1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anim calcmode="lin" valueType="num">
                                      <p:cBhvr additive="base">
                                        <p:cTn id="23"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8">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8">
                                            <p:txEl>
                                              <p:pRg st="1" end="1"/>
                                            </p:txEl>
                                          </p:spTgt>
                                        </p:tgtEl>
                                        <p:attrNameLst>
                                          <p:attrName>style.visibility</p:attrName>
                                        </p:attrNameLst>
                                      </p:cBhvr>
                                      <p:to>
                                        <p:strVal val="visible"/>
                                      </p:to>
                                    </p:set>
                                    <p:anim calcmode="lin" valueType="num">
                                      <p:cBhvr additive="base">
                                        <p:cTn id="27" dur="500" fill="hold"/>
                                        <p:tgtEl>
                                          <p:spTgt spid="18">
                                            <p:txEl>
                                              <p:pRg st="1" end="1"/>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8">
                                            <p:txEl>
                                              <p:pRg st="1" end="1"/>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ppt_y"/>
                                          </p:val>
                                        </p:tav>
                                        <p:tav tm="100000">
                                          <p:val>
                                            <p:strVal val="#ppt_y"/>
                                          </p:val>
                                        </p:tav>
                                      </p:tavLst>
                                    </p:anim>
                                  </p:childTnLst>
                                </p:cTn>
                              </p:par>
                              <p:par>
                                <p:cTn id="33" presetID="2" presetClass="entr" presetSubtype="2" fill="hold" grpId="1"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1+#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2" fill="hold" grpId="1"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1+#ppt_w/2"/>
                                          </p:val>
                                        </p:tav>
                                        <p:tav tm="100000">
                                          <p:val>
                                            <p:strVal val="#ppt_x"/>
                                          </p:val>
                                        </p:tav>
                                      </p:tavLst>
                                    </p:anim>
                                    <p:anim calcmode="lin" valueType="num">
                                      <p:cBhvr additive="base">
                                        <p:cTn id="4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ir Alt Başlıklı Büyük">
    <p:spTree>
      <p:nvGrpSpPr>
        <p:cNvPr id="1" name=""/>
        <p:cNvGrpSpPr/>
        <p:nvPr/>
      </p:nvGrpSpPr>
      <p:grpSpPr>
        <a:xfrm>
          <a:off x="0" y="0"/>
          <a:ext cx="0" cy="0"/>
          <a:chOff x="0" y="0"/>
          <a:chExt cx="0" cy="0"/>
        </a:xfrm>
      </p:grpSpPr>
      <p:sp>
        <p:nvSpPr>
          <p:cNvPr id="10" name="Shape 71"/>
          <p:cNvSpPr>
            <a:spLocks noChangeAspect="1"/>
          </p:cNvSpPr>
          <p:nvPr/>
        </p:nvSpPr>
        <p:spPr>
          <a:xfrm rot="10800000">
            <a:off x="204001" y="2024164"/>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1" name="Shape 77"/>
          <p:cNvSpPr/>
          <p:nvPr/>
        </p:nvSpPr>
        <p:spPr>
          <a:xfrm flipH="1">
            <a:off x="204940" y="1682837"/>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41" y="1481200"/>
            <a:ext cx="11627999" cy="4516190"/>
            <a:chOff x="433418" y="1050554"/>
            <a:chExt cx="8280669" cy="2752094"/>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userDrawn="1"/>
          </p:nvSpPr>
          <p:spPr bwMode="gray">
            <a:xfrm>
              <a:off x="433418" y="1050554"/>
              <a:ext cx="8280000" cy="2752094"/>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8" y="1173430"/>
              <a:ext cx="8280669" cy="219378"/>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Başlık 1"/>
          <p:cNvSpPr>
            <a:spLocks noGrp="1"/>
          </p:cNvSpPr>
          <p:nvPr>
            <p:ph type="title" hasCustomPrompt="1"/>
          </p:nvPr>
        </p:nvSpPr>
        <p:spPr/>
        <p:txBody>
          <a:bodyPr/>
          <a:lstStyle>
            <a:lvl1pPr>
              <a:defRPr baseline="0"/>
            </a:lvl1pPr>
          </a:lstStyle>
          <a:p>
            <a:r>
              <a:rPr lang="tr-TR" dirty="0"/>
              <a:t>Bir alt başlıklı sayfa başlığı ekle</a:t>
            </a:r>
          </a:p>
        </p:txBody>
      </p:sp>
      <p:sp>
        <p:nvSpPr>
          <p:cNvPr id="15" name="İçerik Yer Tutucusu 14"/>
          <p:cNvSpPr>
            <a:spLocks noGrp="1"/>
          </p:cNvSpPr>
          <p:nvPr>
            <p:ph sz="quarter" idx="13" hasCustomPrompt="1"/>
          </p:nvPr>
        </p:nvSpPr>
        <p:spPr>
          <a:xfrm>
            <a:off x="695400" y="1682837"/>
            <a:ext cx="10801200" cy="359997"/>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7" name="Content Placeholder 6"/>
          <p:cNvSpPr>
            <a:spLocks noGrp="1"/>
          </p:cNvSpPr>
          <p:nvPr>
            <p:ph sz="quarter" idx="14"/>
          </p:nvPr>
        </p:nvSpPr>
        <p:spPr>
          <a:xfrm>
            <a:off x="695400" y="2124633"/>
            <a:ext cx="10801200" cy="38727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2210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üyük Resimli">
    <p:spTree>
      <p:nvGrpSpPr>
        <p:cNvPr id="1" name=""/>
        <p:cNvGrpSpPr/>
        <p:nvPr/>
      </p:nvGrpSpPr>
      <p:grpSpPr>
        <a:xfrm>
          <a:off x="0" y="0"/>
          <a:ext cx="0" cy="0"/>
          <a:chOff x="0" y="0"/>
          <a:chExt cx="0" cy="0"/>
        </a:xfrm>
      </p:grpSpPr>
      <p:sp>
        <p:nvSpPr>
          <p:cNvPr id="11" name="Shape 71"/>
          <p:cNvSpPr>
            <a:spLocks noChangeAspect="1"/>
          </p:cNvSpPr>
          <p:nvPr/>
        </p:nvSpPr>
        <p:spPr>
          <a:xfrm rot="10800000">
            <a:off x="178535" y="2039146"/>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3" name="Shape 77"/>
          <p:cNvSpPr/>
          <p:nvPr/>
        </p:nvSpPr>
        <p:spPr>
          <a:xfrm flipH="1">
            <a:off x="203676" y="1684952"/>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41" y="1554418"/>
            <a:ext cx="11627999" cy="866470"/>
            <a:chOff x="433418" y="1128215"/>
            <a:chExt cx="8281569" cy="938674"/>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p:nvSpPr>
          <p:spPr bwMode="gray">
            <a:xfrm>
              <a:off x="433418" y="1128215"/>
              <a:ext cx="8280000" cy="938674"/>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8" y="1267341"/>
              <a:ext cx="8281569" cy="389999"/>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12" name="Resim Yer Tutucusu 11"/>
          <p:cNvSpPr>
            <a:spLocks noGrp="1"/>
          </p:cNvSpPr>
          <p:nvPr>
            <p:ph type="pic" sz="quarter" idx="11" hasCustomPrompt="1"/>
          </p:nvPr>
        </p:nvSpPr>
        <p:spPr>
          <a:xfrm>
            <a:off x="564940" y="2510864"/>
            <a:ext cx="11040000" cy="3582433"/>
          </a:xfrm>
        </p:spPr>
        <p:txBody>
          <a:bodyPr anchor="ctr">
            <a:normAutofit/>
          </a:bodyPr>
          <a:lstStyle>
            <a:lvl1pPr marL="0" indent="0" algn="ctr">
              <a:buNone/>
              <a:defRPr sz="1200" baseline="0"/>
            </a:lvl1pPr>
          </a:lstStyle>
          <a:p>
            <a:r>
              <a:rPr lang="tr-TR"/>
              <a:t>Bir geniş resim veya iki küçük resim ekle</a:t>
            </a:r>
          </a:p>
        </p:txBody>
      </p:sp>
      <p:sp>
        <p:nvSpPr>
          <p:cNvPr id="2" name="Başlık 1"/>
          <p:cNvSpPr>
            <a:spLocks noGrp="1"/>
          </p:cNvSpPr>
          <p:nvPr>
            <p:ph type="title" hasCustomPrompt="1"/>
          </p:nvPr>
        </p:nvSpPr>
        <p:spPr/>
        <p:txBody>
          <a:bodyPr/>
          <a:lstStyle>
            <a:lvl1pPr>
              <a:defRPr baseline="0"/>
            </a:lvl1pPr>
          </a:lstStyle>
          <a:p>
            <a:r>
              <a:rPr lang="tr-TR" dirty="0"/>
              <a:t>Büyük resimli sayfa başlığı ekle</a:t>
            </a:r>
          </a:p>
        </p:txBody>
      </p:sp>
      <p:sp>
        <p:nvSpPr>
          <p:cNvPr id="15" name="İçerik Yer Tutucusu 14"/>
          <p:cNvSpPr>
            <a:spLocks noGrp="1"/>
          </p:cNvSpPr>
          <p:nvPr>
            <p:ph sz="quarter" idx="13" hasCustomPrompt="1"/>
          </p:nvPr>
        </p:nvSpPr>
        <p:spPr>
          <a:xfrm>
            <a:off x="695400" y="1682840"/>
            <a:ext cx="10800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7" name="İçerik Yer Tutucusu 6"/>
          <p:cNvSpPr>
            <a:spLocks noGrp="1"/>
          </p:cNvSpPr>
          <p:nvPr>
            <p:ph sz="quarter" idx="10" hasCustomPrompt="1"/>
          </p:nvPr>
        </p:nvSpPr>
        <p:spPr>
          <a:xfrm>
            <a:off x="695401" y="2060850"/>
            <a:ext cx="10801200" cy="360038"/>
          </a:xfrm>
        </p:spPr>
        <p:txBody>
          <a:bodyPr anchor="ctr">
            <a:noAutofit/>
          </a:bodyPr>
          <a:lstStyle>
            <a:lvl1pPr>
              <a:lnSpc>
                <a:spcPct val="100000"/>
              </a:lnSpc>
              <a:defRPr sz="1800" baseline="0"/>
            </a:lvl1pPr>
          </a:lstStyle>
          <a:p>
            <a:pPr lvl="0"/>
            <a:r>
              <a:rPr lang="tr-TR" dirty="0"/>
              <a:t>Bir satırlık açıklama.</a:t>
            </a:r>
          </a:p>
        </p:txBody>
      </p:sp>
    </p:spTree>
    <p:extLst>
      <p:ext uri="{BB962C8B-B14F-4D97-AF65-F5344CB8AC3E}">
        <p14:creationId xmlns:p14="http://schemas.microsoft.com/office/powerpoint/2010/main" val="248093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1+#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2"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Aşamalı">
    <p:spTree>
      <p:nvGrpSpPr>
        <p:cNvPr id="1" name=""/>
        <p:cNvGrpSpPr/>
        <p:nvPr/>
      </p:nvGrpSpPr>
      <p:grpSpPr>
        <a:xfrm>
          <a:off x="0" y="0"/>
          <a:ext cx="0" cy="0"/>
          <a:chOff x="0" y="0"/>
          <a:chExt cx="0" cy="0"/>
        </a:xfrm>
      </p:grpSpPr>
      <p:sp>
        <p:nvSpPr>
          <p:cNvPr id="19" name="Metin Yer Tutucusu 18"/>
          <p:cNvSpPr>
            <a:spLocks noGrp="1"/>
          </p:cNvSpPr>
          <p:nvPr>
            <p:ph type="body" sz="quarter" idx="10" hasCustomPrompt="1"/>
          </p:nvPr>
        </p:nvSpPr>
        <p:spPr>
          <a:xfrm>
            <a:off x="623392" y="1412776"/>
            <a:ext cx="10945216" cy="4680520"/>
          </a:xfrm>
        </p:spPr>
        <p:txBody>
          <a:bodyPr/>
          <a:lstStyle>
            <a:lvl1pPr>
              <a:defRPr b="0" i="0" baseline="0"/>
            </a:lvl1pPr>
          </a:lstStyle>
          <a:p>
            <a:pPr lvl="0"/>
            <a:r>
              <a:rPr lang="tr-TR" dirty="0"/>
              <a:t>Aşama başlıklarını bu kutuya alt alta yazın</a:t>
            </a:r>
            <a:br>
              <a:rPr lang="tr-TR" dirty="0"/>
            </a:br>
            <a:r>
              <a:rPr lang="tr-TR" dirty="0"/>
              <a:t>Bu metin kutusunu seçerek </a:t>
            </a:r>
            <a:r>
              <a:rPr lang="tr-TR" dirty="0" err="1"/>
              <a:t>Ribbon’da</a:t>
            </a:r>
            <a:r>
              <a:rPr lang="tr-TR" dirty="0"/>
              <a:t> Giriş -&gt; </a:t>
            </a:r>
            <a:r>
              <a:rPr lang="tr-TR" dirty="0" err="1"/>
              <a:t>SmartArt’a</a:t>
            </a:r>
            <a:r>
              <a:rPr lang="tr-TR" dirty="0"/>
              <a:t> Dönüştür -&gt; Diğer </a:t>
            </a:r>
            <a:r>
              <a:rPr lang="tr-TR" dirty="0" err="1"/>
              <a:t>SmartArt</a:t>
            </a:r>
            <a:r>
              <a:rPr lang="tr-TR" dirty="0"/>
              <a:t> Grafikleri düğmesine tıklayın.</a:t>
            </a:r>
            <a:br>
              <a:rPr lang="tr-TR" dirty="0"/>
            </a:br>
            <a:r>
              <a:rPr lang="tr-TR" dirty="0"/>
              <a:t>İşlem -&gt; </a:t>
            </a:r>
            <a:r>
              <a:rPr lang="tr-TR" dirty="0" err="1"/>
              <a:t>Segmented</a:t>
            </a:r>
            <a:r>
              <a:rPr lang="tr-TR" dirty="0"/>
              <a:t> </a:t>
            </a:r>
            <a:r>
              <a:rPr lang="tr-TR" dirty="0" err="1"/>
              <a:t>Process</a:t>
            </a:r>
            <a:r>
              <a:rPr lang="tr-TR" dirty="0"/>
              <a:t> grafiğini seçin.</a:t>
            </a:r>
          </a:p>
        </p:txBody>
      </p:sp>
      <p:sp>
        <p:nvSpPr>
          <p:cNvPr id="2" name="Başlık 1"/>
          <p:cNvSpPr>
            <a:spLocks noGrp="1"/>
          </p:cNvSpPr>
          <p:nvPr>
            <p:ph type="title" hasCustomPrompt="1"/>
          </p:nvPr>
        </p:nvSpPr>
        <p:spPr/>
        <p:txBody>
          <a:bodyPr/>
          <a:lstStyle>
            <a:lvl1pPr>
              <a:defRPr/>
            </a:lvl1pPr>
          </a:lstStyle>
          <a:p>
            <a:r>
              <a:rPr lang="tr-TR" dirty="0"/>
              <a:t>Aşamalı görünüm başlığı ekle</a:t>
            </a:r>
          </a:p>
        </p:txBody>
      </p:sp>
    </p:spTree>
    <p:extLst>
      <p:ext uri="{BB962C8B-B14F-4D97-AF65-F5344CB8AC3E}">
        <p14:creationId xmlns:p14="http://schemas.microsoft.com/office/powerpoint/2010/main" val="3216207245"/>
      </p:ext>
    </p:extLst>
  </p:cSld>
  <p:clrMapOvr>
    <a:masterClrMapping/>
  </p:clrMapOvr>
  <p:hf hdr="0" ftr="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Karşılaştırma">
    <p:spTree>
      <p:nvGrpSpPr>
        <p:cNvPr id="1" name=""/>
        <p:cNvGrpSpPr/>
        <p:nvPr/>
      </p:nvGrpSpPr>
      <p:grpSpPr>
        <a:xfrm>
          <a:off x="0" y="0"/>
          <a:ext cx="0" cy="0"/>
          <a:chOff x="0" y="0"/>
          <a:chExt cx="0" cy="0"/>
        </a:xfrm>
      </p:grpSpPr>
      <p:sp>
        <p:nvSpPr>
          <p:cNvPr id="19" name="Metin Yer Tutucusu 18"/>
          <p:cNvSpPr>
            <a:spLocks noGrp="1"/>
          </p:cNvSpPr>
          <p:nvPr>
            <p:ph type="body" sz="quarter" idx="10" hasCustomPrompt="1"/>
          </p:nvPr>
        </p:nvSpPr>
        <p:spPr>
          <a:xfrm>
            <a:off x="623392" y="1412776"/>
            <a:ext cx="10945216" cy="4680520"/>
          </a:xfrm>
        </p:spPr>
        <p:txBody>
          <a:bodyPr/>
          <a:lstStyle>
            <a:lvl1pPr>
              <a:defRPr b="0" i="0" baseline="0"/>
            </a:lvl1pPr>
          </a:lstStyle>
          <a:p>
            <a:pPr lvl="0"/>
            <a:r>
              <a:rPr lang="tr-TR" dirty="0"/>
              <a:t>Karşılaştırılan konuların başlıklarını birinci seviye yazın.</a:t>
            </a:r>
            <a:br>
              <a:rPr lang="tr-TR" dirty="0"/>
            </a:br>
            <a:r>
              <a:rPr lang="tr-TR" dirty="0"/>
              <a:t>Karşılaştırma maddelerini ikinci seviye yazın.</a:t>
            </a:r>
            <a:br>
              <a:rPr lang="tr-TR" dirty="0"/>
            </a:br>
            <a:r>
              <a:rPr lang="tr-TR" dirty="0"/>
              <a:t>Bu metin kutusunu seçerek </a:t>
            </a:r>
            <a:r>
              <a:rPr lang="tr-TR" dirty="0" err="1"/>
              <a:t>Ribbon’da</a:t>
            </a:r>
            <a:r>
              <a:rPr lang="tr-TR" dirty="0"/>
              <a:t> Giriş -&gt; </a:t>
            </a:r>
            <a:r>
              <a:rPr lang="tr-TR" dirty="0" err="1"/>
              <a:t>SmartArt’a</a:t>
            </a:r>
            <a:r>
              <a:rPr lang="tr-TR" dirty="0"/>
              <a:t> Dönüştür -&gt; Diğer </a:t>
            </a:r>
            <a:r>
              <a:rPr lang="tr-TR" dirty="0" err="1"/>
              <a:t>SmartArt</a:t>
            </a:r>
            <a:r>
              <a:rPr lang="tr-TR" dirty="0"/>
              <a:t> Grafikleri düğmesine tıklayın.</a:t>
            </a:r>
            <a:br>
              <a:rPr lang="tr-TR" dirty="0"/>
            </a:br>
            <a:r>
              <a:rPr lang="tr-TR" dirty="0"/>
              <a:t>Liste -&gt; </a:t>
            </a:r>
            <a:r>
              <a:rPr lang="tr-TR" dirty="0" err="1"/>
              <a:t>Segme</a:t>
            </a:r>
            <a:r>
              <a:rPr lang="tr-TR" dirty="0"/>
              <a:t> Listesi grafiğini seçin.</a:t>
            </a:r>
          </a:p>
        </p:txBody>
      </p:sp>
      <p:sp>
        <p:nvSpPr>
          <p:cNvPr id="2" name="Başlık 1"/>
          <p:cNvSpPr>
            <a:spLocks noGrp="1"/>
          </p:cNvSpPr>
          <p:nvPr>
            <p:ph type="title" hasCustomPrompt="1"/>
          </p:nvPr>
        </p:nvSpPr>
        <p:spPr/>
        <p:txBody>
          <a:bodyPr/>
          <a:lstStyle>
            <a:lvl1pPr>
              <a:defRPr baseline="0"/>
            </a:lvl1pPr>
          </a:lstStyle>
          <a:p>
            <a:r>
              <a:rPr lang="tr-TR" dirty="0"/>
              <a:t>Karşılaştırma başlığı ekle</a:t>
            </a:r>
          </a:p>
        </p:txBody>
      </p:sp>
    </p:spTree>
    <p:extLst>
      <p:ext uri="{BB962C8B-B14F-4D97-AF65-F5344CB8AC3E}">
        <p14:creationId xmlns:p14="http://schemas.microsoft.com/office/powerpoint/2010/main" val="4160002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ir Alt Başlıklı Büyük">
    <p:spTree>
      <p:nvGrpSpPr>
        <p:cNvPr id="1" name=""/>
        <p:cNvGrpSpPr/>
        <p:nvPr/>
      </p:nvGrpSpPr>
      <p:grpSpPr>
        <a:xfrm>
          <a:off x="0" y="0"/>
          <a:ext cx="0" cy="0"/>
          <a:chOff x="0" y="0"/>
          <a:chExt cx="0" cy="0"/>
        </a:xfrm>
      </p:grpSpPr>
      <p:sp>
        <p:nvSpPr>
          <p:cNvPr id="10" name="Shape 71"/>
          <p:cNvSpPr>
            <a:spLocks noChangeAspect="1"/>
          </p:cNvSpPr>
          <p:nvPr/>
        </p:nvSpPr>
        <p:spPr>
          <a:xfrm rot="10800000">
            <a:off x="204001" y="2024164"/>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1" name="Shape 77"/>
          <p:cNvSpPr/>
          <p:nvPr/>
        </p:nvSpPr>
        <p:spPr>
          <a:xfrm flipH="1">
            <a:off x="204940" y="1682837"/>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41" y="1481200"/>
            <a:ext cx="11627999" cy="4516190"/>
            <a:chOff x="433418" y="1050554"/>
            <a:chExt cx="8280669" cy="2752094"/>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userDrawn="1"/>
          </p:nvSpPr>
          <p:spPr bwMode="gray">
            <a:xfrm>
              <a:off x="433418" y="1050554"/>
              <a:ext cx="8280000" cy="2752094"/>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8" y="1173430"/>
              <a:ext cx="8280669" cy="219378"/>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Başlık 1"/>
          <p:cNvSpPr>
            <a:spLocks noGrp="1"/>
          </p:cNvSpPr>
          <p:nvPr>
            <p:ph type="title" hasCustomPrompt="1"/>
          </p:nvPr>
        </p:nvSpPr>
        <p:spPr/>
        <p:txBody>
          <a:bodyPr/>
          <a:lstStyle>
            <a:lvl1pPr>
              <a:defRPr baseline="0"/>
            </a:lvl1pPr>
          </a:lstStyle>
          <a:p>
            <a:r>
              <a:rPr lang="tr-TR" dirty="0"/>
              <a:t>Bir alt başlıklı sayfa başlığı ekle</a:t>
            </a:r>
          </a:p>
        </p:txBody>
      </p:sp>
      <p:sp>
        <p:nvSpPr>
          <p:cNvPr id="15" name="İçerik Yer Tutucusu 14"/>
          <p:cNvSpPr>
            <a:spLocks noGrp="1"/>
          </p:cNvSpPr>
          <p:nvPr>
            <p:ph sz="quarter" idx="13" hasCustomPrompt="1"/>
          </p:nvPr>
        </p:nvSpPr>
        <p:spPr>
          <a:xfrm>
            <a:off x="695400" y="1682837"/>
            <a:ext cx="10801200" cy="359997"/>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7" name="Content Placeholder 6"/>
          <p:cNvSpPr>
            <a:spLocks noGrp="1"/>
          </p:cNvSpPr>
          <p:nvPr>
            <p:ph sz="quarter" idx="14"/>
          </p:nvPr>
        </p:nvSpPr>
        <p:spPr>
          <a:xfrm>
            <a:off x="695400" y="2124633"/>
            <a:ext cx="10801200" cy="38727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6261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Resim ve Yazı Dengeli İçeren">
    <p:spTree>
      <p:nvGrpSpPr>
        <p:cNvPr id="1" name=""/>
        <p:cNvGrpSpPr/>
        <p:nvPr/>
      </p:nvGrpSpPr>
      <p:grpSpPr>
        <a:xfrm>
          <a:off x="0" y="0"/>
          <a:ext cx="0" cy="0"/>
          <a:chOff x="0" y="0"/>
          <a:chExt cx="0" cy="0"/>
        </a:xfrm>
      </p:grpSpPr>
      <p:sp>
        <p:nvSpPr>
          <p:cNvPr id="14" name="Shape 71"/>
          <p:cNvSpPr>
            <a:spLocks noChangeAspect="1"/>
          </p:cNvSpPr>
          <p:nvPr/>
        </p:nvSpPr>
        <p:spPr>
          <a:xfrm rot="10800000">
            <a:off x="6119219" y="2042840"/>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5" name="Shape 77"/>
          <p:cNvSpPr/>
          <p:nvPr/>
        </p:nvSpPr>
        <p:spPr>
          <a:xfrm flipH="1">
            <a:off x="6119803" y="1682840"/>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8" name="Grup 7"/>
          <p:cNvGrpSpPr/>
          <p:nvPr/>
        </p:nvGrpSpPr>
        <p:grpSpPr>
          <a:xfrm>
            <a:off x="6479804" y="1484783"/>
            <a:ext cx="5713201" cy="4536505"/>
            <a:chOff x="433419" y="1052736"/>
            <a:chExt cx="8281457" cy="5538610"/>
          </a:xfrm>
          <a:effectLst>
            <a:outerShdw blurRad="50800" dist="76200" dir="2700000" algn="tl" rotWithShape="0">
              <a:prstClr val="black">
                <a:alpha val="40000"/>
              </a:prstClr>
            </a:outerShdw>
          </a:effectLst>
        </p:grpSpPr>
        <p:sp>
          <p:nvSpPr>
            <p:cNvPr id="9" name="_color1" descr="© INSCALE GmbH, 26.05.2010&#10;http://www.presentationload.com/"/>
            <p:cNvSpPr>
              <a:spLocks noChangeArrowheads="1"/>
            </p:cNvSpPr>
            <p:nvPr/>
          </p:nvSpPr>
          <p:spPr bwMode="gray">
            <a:xfrm>
              <a:off x="433419" y="1052736"/>
              <a:ext cx="8280001" cy="5538610"/>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0" name="_color1" descr="© INSCALE GmbH, 26.05.2010&#10;http://www.presentationload.com/"/>
            <p:cNvSpPr>
              <a:spLocks noChangeArrowheads="1"/>
            </p:cNvSpPr>
            <p:nvPr/>
          </p:nvSpPr>
          <p:spPr bwMode="gray">
            <a:xfrm>
              <a:off x="433420" y="1294543"/>
              <a:ext cx="8281456" cy="439523"/>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1 Başlık"/>
          <p:cNvSpPr>
            <a:spLocks noGrp="1"/>
          </p:cNvSpPr>
          <p:nvPr>
            <p:ph type="title" hasCustomPrompt="1"/>
          </p:nvPr>
        </p:nvSpPr>
        <p:spPr/>
        <p:txBody>
          <a:bodyPr>
            <a:noAutofit/>
          </a:bodyPr>
          <a:lstStyle>
            <a:lvl1pPr>
              <a:defRPr sz="2400" b="1" baseline="0">
                <a:latin typeface="Calibri" pitchFamily="34" charset="0"/>
              </a:defRPr>
            </a:lvl1pPr>
          </a:lstStyle>
          <a:p>
            <a:r>
              <a:rPr lang="tr-TR" dirty="0"/>
              <a:t>Resmi ve metni dengeli sayfa başlığı ekle</a:t>
            </a:r>
            <a:endParaRPr lang="en-US" dirty="0"/>
          </a:p>
        </p:txBody>
      </p:sp>
      <p:sp>
        <p:nvSpPr>
          <p:cNvPr id="12" name="İçerik Yer Tutucusu 14"/>
          <p:cNvSpPr>
            <a:spLocks noGrp="1"/>
          </p:cNvSpPr>
          <p:nvPr>
            <p:ph sz="quarter" idx="13" hasCustomPrompt="1"/>
          </p:nvPr>
        </p:nvSpPr>
        <p:spPr>
          <a:xfrm>
            <a:off x="6576055" y="1682840"/>
            <a:ext cx="522656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1" name="İçerik Yer Tutucusu 6"/>
          <p:cNvSpPr>
            <a:spLocks noGrp="1"/>
          </p:cNvSpPr>
          <p:nvPr>
            <p:ph sz="quarter" idx="10" hasCustomPrompt="1"/>
          </p:nvPr>
        </p:nvSpPr>
        <p:spPr>
          <a:xfrm>
            <a:off x="6576055" y="2042840"/>
            <a:ext cx="5226560" cy="3978448"/>
          </a:xfrm>
        </p:spPr>
        <p:txBody>
          <a:bodyPr anchor="ctr">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3" name="2 İçerik Yer Tutucusu"/>
          <p:cNvSpPr>
            <a:spLocks noGrp="1"/>
          </p:cNvSpPr>
          <p:nvPr>
            <p:ph sz="half" idx="1" hasCustomPrompt="1"/>
          </p:nvPr>
        </p:nvSpPr>
        <p:spPr>
          <a:xfrm>
            <a:off x="357831" y="1484783"/>
            <a:ext cx="5371008" cy="4536504"/>
          </a:xfrm>
        </p:spPr>
        <p:txBody>
          <a:bodyPr anchor="ctr">
            <a:normAutofit/>
          </a:bodyPr>
          <a:lstStyle>
            <a:lvl1pPr marL="0" indent="0" algn="ctr">
              <a:buNone/>
              <a:defRPr sz="1500" baseline="0">
                <a:latin typeface="Corbel" pitchFamily="34" charset="0"/>
              </a:defRPr>
            </a:lvl1pPr>
            <a:lvl2pPr>
              <a:defRPr sz="1800">
                <a:latin typeface="Corbel" pitchFamily="34" charset="0"/>
              </a:defRPr>
            </a:lvl2pPr>
            <a:lvl3pPr>
              <a:defRPr sz="1500">
                <a:latin typeface="Corbel" pitchFamily="34" charset="0"/>
              </a:defRPr>
            </a:lvl3pPr>
            <a:lvl4pPr>
              <a:defRPr sz="1350">
                <a:latin typeface="Corbel" pitchFamily="34" charset="0"/>
              </a:defRPr>
            </a:lvl4pPr>
            <a:lvl5pPr>
              <a:defRPr sz="1350">
                <a:latin typeface="Corbel" pitchFamily="34" charset="0"/>
              </a:defRPr>
            </a:lvl5pPr>
            <a:lvl6pPr>
              <a:defRPr sz="1350"/>
            </a:lvl6pPr>
            <a:lvl7pPr>
              <a:defRPr sz="1350"/>
            </a:lvl7pPr>
            <a:lvl8pPr>
              <a:defRPr sz="1350"/>
            </a:lvl8pPr>
            <a:lvl9pPr>
              <a:defRPr sz="1350"/>
            </a:lvl9pPr>
          </a:lstStyle>
          <a:p>
            <a:pPr lvl="0"/>
            <a:r>
              <a:rPr lang="tr-TR" dirty="0"/>
              <a:t>Resim veya tablo ekleyin</a:t>
            </a:r>
            <a:endParaRPr lang="en-US" dirty="0"/>
          </a:p>
        </p:txBody>
      </p:sp>
    </p:spTree>
    <p:extLst>
      <p:ext uri="{BB962C8B-B14F-4D97-AF65-F5344CB8AC3E}">
        <p14:creationId xmlns:p14="http://schemas.microsoft.com/office/powerpoint/2010/main" val="355879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additive="base">
                                        <p:cTn id="1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2">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 calcmode="lin" valueType="num">
                                      <p:cBhvr additive="base">
                                        <p:cTn id="15"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1">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anim calcmode="lin" valueType="num">
                                      <p:cBhvr additive="base">
                                        <p:cTn id="19" dur="500" fill="hold"/>
                                        <p:tgtEl>
                                          <p:spTgt spid="11">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1">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 calcmode="lin" valueType="num">
                                      <p:cBhvr additive="base">
                                        <p:cTn id="23" dur="500" fill="hold"/>
                                        <p:tgtEl>
                                          <p:spTgt spid="11">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1">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2" grpId="0" build="p">
        <p:tmplLst>
          <p:tmpl lvl="1">
            <p:tnLst>
              <p:par>
                <p:cTn presetID="2" presetClass="entr" presetSubtype="2"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Yatay İki Bölümlü Yazı İçeren">
    <p:spTree>
      <p:nvGrpSpPr>
        <p:cNvPr id="1" name=""/>
        <p:cNvGrpSpPr/>
        <p:nvPr/>
      </p:nvGrpSpPr>
      <p:grpSpPr>
        <a:xfrm>
          <a:off x="0" y="0"/>
          <a:ext cx="0" cy="0"/>
          <a:chOff x="0" y="0"/>
          <a:chExt cx="0" cy="0"/>
        </a:xfrm>
      </p:grpSpPr>
      <p:sp>
        <p:nvSpPr>
          <p:cNvPr id="25" name="Shape 71"/>
          <p:cNvSpPr>
            <a:spLocks noChangeAspect="1"/>
          </p:cNvSpPr>
          <p:nvPr/>
        </p:nvSpPr>
        <p:spPr>
          <a:xfrm rot="10800000">
            <a:off x="5410800" y="1999899"/>
            <a:ext cx="363600" cy="4571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 name="connsiteX0" fmla="*/ 0 w 394200"/>
              <a:gd name="connsiteY0" fmla="*/ 0 h 0"/>
              <a:gd name="connsiteX1" fmla="*/ 394200 w 394200"/>
              <a:gd name="connsiteY1" fmla="*/ 0 h 0"/>
              <a:gd name="connsiteX2" fmla="*/ 0 w 394200"/>
              <a:gd name="connsiteY2" fmla="*/ 0 h 0"/>
              <a:gd name="connsiteX0" fmla="*/ 0 w 10000"/>
              <a:gd name="connsiteY0" fmla="*/ 0 h 0"/>
              <a:gd name="connsiteX1" fmla="*/ 10000 w 10000"/>
              <a:gd name="connsiteY1" fmla="*/ 0 h 0"/>
              <a:gd name="connsiteX2" fmla="*/ 2746 w 10000"/>
              <a:gd name="connsiteY2" fmla="*/ -4044 h 0"/>
              <a:gd name="connsiteX3" fmla="*/ 0 w 10000"/>
              <a:gd name="connsiteY3" fmla="*/ 0 h 0"/>
              <a:gd name="connsiteX0" fmla="*/ 0 w 10000"/>
              <a:gd name="connsiteY0" fmla="*/ 0 h 0"/>
              <a:gd name="connsiteX1" fmla="*/ 10000 w 10000"/>
              <a:gd name="connsiteY1" fmla="*/ 0 h 0"/>
              <a:gd name="connsiteX2" fmla="*/ 9906 w 10000"/>
              <a:gd name="connsiteY2" fmla="*/ -139700 h 0"/>
              <a:gd name="connsiteX3" fmla="*/ 0 w 10000"/>
              <a:gd name="connsiteY3" fmla="*/ 0 h 0"/>
            </a:gdLst>
            <a:ahLst/>
            <a:cxnLst>
              <a:cxn ang="0">
                <a:pos x="connsiteX0" y="connsiteY0"/>
              </a:cxn>
              <a:cxn ang="0">
                <a:pos x="connsiteX1" y="connsiteY1"/>
              </a:cxn>
              <a:cxn ang="0">
                <a:pos x="connsiteX2" y="connsiteY2"/>
              </a:cxn>
              <a:cxn ang="0">
                <a:pos x="connsiteX3" y="connsiteY3"/>
              </a:cxn>
            </a:cxnLst>
            <a:rect l="l" t="t" r="r" b="b"/>
            <a:pathLst>
              <a:path w="10000">
                <a:moveTo>
                  <a:pt x="0" y="0"/>
                </a:moveTo>
                <a:lnTo>
                  <a:pt x="10000" y="0"/>
                </a:lnTo>
                <a:cubicBezTo>
                  <a:pt x="9969" y="-46567"/>
                  <a:pt x="9937" y="-93133"/>
                  <a:pt x="9906" y="-139700"/>
                </a:cubicBezTo>
                <a:lnTo>
                  <a:pt x="0" y="0"/>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1" name="Shape 71"/>
          <p:cNvSpPr>
            <a:spLocks noChangeAspect="1"/>
          </p:cNvSpPr>
          <p:nvPr/>
        </p:nvSpPr>
        <p:spPr>
          <a:xfrm rot="10800000">
            <a:off x="5998950" y="2041097"/>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2" name="Shape 77"/>
          <p:cNvSpPr/>
          <p:nvPr/>
        </p:nvSpPr>
        <p:spPr>
          <a:xfrm flipH="1">
            <a:off x="5999727" y="1681097"/>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13" name="Grup 12"/>
          <p:cNvGrpSpPr/>
          <p:nvPr/>
        </p:nvGrpSpPr>
        <p:grpSpPr>
          <a:xfrm>
            <a:off x="0" y="1469289"/>
            <a:ext cx="5411051" cy="3614153"/>
            <a:chOff x="433416" y="1052737"/>
            <a:chExt cx="8280002" cy="3915328"/>
          </a:xfrm>
          <a:effectLst>
            <a:outerShdw blurRad="50800" dist="76200" dir="2700000" algn="tl" rotWithShape="0">
              <a:prstClr val="black">
                <a:alpha val="40000"/>
              </a:prstClr>
            </a:outerShdw>
          </a:effectLst>
        </p:grpSpPr>
        <p:sp>
          <p:nvSpPr>
            <p:cNvPr id="14" name="_color1" descr="© INSCALE GmbH, 26.05.2010&#10;http://www.presentationload.com/"/>
            <p:cNvSpPr>
              <a:spLocks noChangeArrowheads="1"/>
            </p:cNvSpPr>
            <p:nvPr/>
          </p:nvSpPr>
          <p:spPr bwMode="gray">
            <a:xfrm>
              <a:off x="433418" y="1052737"/>
              <a:ext cx="8280000" cy="3915328"/>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5" name="_color1" descr="© INSCALE GmbH, 26.05.2010&#10;http://www.presentationload.com/"/>
            <p:cNvSpPr>
              <a:spLocks noChangeArrowheads="1"/>
            </p:cNvSpPr>
            <p:nvPr/>
          </p:nvSpPr>
          <p:spPr bwMode="gray">
            <a:xfrm>
              <a:off x="433416" y="1282198"/>
              <a:ext cx="8279618" cy="390000"/>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1 Başlık"/>
          <p:cNvSpPr>
            <a:spLocks noGrp="1"/>
          </p:cNvSpPr>
          <p:nvPr>
            <p:ph type="title" hasCustomPrompt="1"/>
          </p:nvPr>
        </p:nvSpPr>
        <p:spPr/>
        <p:txBody>
          <a:bodyPr>
            <a:normAutofit/>
          </a:bodyPr>
          <a:lstStyle>
            <a:lvl1pPr>
              <a:defRPr sz="2400" b="1" baseline="0">
                <a:latin typeface="Calibri" pitchFamily="34" charset="0"/>
              </a:defRPr>
            </a:lvl1pPr>
          </a:lstStyle>
          <a:p>
            <a:r>
              <a:rPr lang="tr-TR" dirty="0"/>
              <a:t>Yatay iki bölümlü yazı başlığı ekle</a:t>
            </a:r>
            <a:endParaRPr lang="en-US" dirty="0"/>
          </a:p>
        </p:txBody>
      </p:sp>
      <p:sp>
        <p:nvSpPr>
          <p:cNvPr id="17" name="İçerik Yer Tutucusu 14"/>
          <p:cNvSpPr>
            <a:spLocks noGrp="1"/>
          </p:cNvSpPr>
          <p:nvPr>
            <p:ph sz="quarter" idx="15" hasCustomPrompt="1"/>
          </p:nvPr>
        </p:nvSpPr>
        <p:spPr>
          <a:xfrm>
            <a:off x="383364" y="1681097"/>
            <a:ext cx="49212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6" name="İçerik Yer Tutucusu 6"/>
          <p:cNvSpPr>
            <a:spLocks noGrp="1"/>
          </p:cNvSpPr>
          <p:nvPr>
            <p:ph sz="quarter" idx="14" hasCustomPrompt="1"/>
          </p:nvPr>
        </p:nvSpPr>
        <p:spPr>
          <a:xfrm>
            <a:off x="383365" y="2041095"/>
            <a:ext cx="4920547" cy="3042345"/>
          </a:xfrm>
        </p:spPr>
        <p:txBody>
          <a:bodyPr anchor="ctr">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3" name="2 İçerik Yer Tutucusu"/>
          <p:cNvSpPr>
            <a:spLocks noGrp="1"/>
          </p:cNvSpPr>
          <p:nvPr>
            <p:ph sz="half" idx="1" hasCustomPrompt="1"/>
          </p:nvPr>
        </p:nvSpPr>
        <p:spPr>
          <a:xfrm>
            <a:off x="3081054" y="5213588"/>
            <a:ext cx="6279311" cy="1527780"/>
          </a:xfrm>
        </p:spPr>
        <p:txBody>
          <a:bodyPr anchor="ctr">
            <a:normAutofit/>
          </a:bodyPr>
          <a:lstStyle>
            <a:lvl1pPr marL="0" indent="0" algn="ctr">
              <a:buNone/>
              <a:defRPr sz="1500" baseline="0">
                <a:latin typeface="Corbel" pitchFamily="34" charset="0"/>
              </a:defRPr>
            </a:lvl1pPr>
            <a:lvl2pPr>
              <a:defRPr sz="1800">
                <a:latin typeface="Corbel" pitchFamily="34" charset="0"/>
              </a:defRPr>
            </a:lvl2pPr>
            <a:lvl3pPr>
              <a:defRPr sz="1500">
                <a:latin typeface="Corbel" pitchFamily="34" charset="0"/>
              </a:defRPr>
            </a:lvl3pPr>
            <a:lvl4pPr>
              <a:defRPr sz="1350">
                <a:latin typeface="Corbel" pitchFamily="34" charset="0"/>
              </a:defRPr>
            </a:lvl4pPr>
            <a:lvl5pPr>
              <a:defRPr sz="1350">
                <a:latin typeface="Corbel" pitchFamily="34" charset="0"/>
              </a:defRPr>
            </a:lvl5pPr>
            <a:lvl6pPr>
              <a:defRPr sz="1350"/>
            </a:lvl6pPr>
            <a:lvl7pPr>
              <a:defRPr sz="1350"/>
            </a:lvl7pPr>
            <a:lvl8pPr>
              <a:defRPr sz="1350"/>
            </a:lvl8pPr>
            <a:lvl9pPr>
              <a:defRPr sz="1350"/>
            </a:lvl9pPr>
          </a:lstStyle>
          <a:p>
            <a:pPr lvl="0"/>
            <a:r>
              <a:rPr lang="tr-TR" dirty="0"/>
              <a:t>Resim veya tablo ekleyin</a:t>
            </a:r>
            <a:endParaRPr lang="en-US" dirty="0"/>
          </a:p>
        </p:txBody>
      </p:sp>
      <p:grpSp>
        <p:nvGrpSpPr>
          <p:cNvPr id="8" name="Grup 7"/>
          <p:cNvGrpSpPr/>
          <p:nvPr/>
        </p:nvGrpSpPr>
        <p:grpSpPr>
          <a:xfrm>
            <a:off x="6359727" y="1485313"/>
            <a:ext cx="5832271" cy="3615897"/>
            <a:chOff x="433416" y="1052737"/>
            <a:chExt cx="8280001" cy="3900429"/>
          </a:xfrm>
          <a:effectLst>
            <a:outerShdw blurRad="50800" dist="76200" dir="2700000" algn="tl" rotWithShape="0">
              <a:prstClr val="black">
                <a:alpha val="40000"/>
              </a:prstClr>
            </a:outerShdw>
          </a:effectLst>
        </p:grpSpPr>
        <p:sp>
          <p:nvSpPr>
            <p:cNvPr id="9" name="_color1" descr="© INSCALE GmbH, 26.05.2010&#10;http://www.presentationload.com/"/>
            <p:cNvSpPr>
              <a:spLocks noChangeArrowheads="1"/>
            </p:cNvSpPr>
            <p:nvPr/>
          </p:nvSpPr>
          <p:spPr bwMode="gray">
            <a:xfrm>
              <a:off x="433417" y="1052737"/>
              <a:ext cx="8280000" cy="3900429"/>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0" name="_color1" descr="© INSCALE GmbH, 26.05.2010&#10;http://www.presentationload.com/"/>
            <p:cNvSpPr>
              <a:spLocks noChangeArrowheads="1"/>
            </p:cNvSpPr>
            <p:nvPr/>
          </p:nvSpPr>
          <p:spPr bwMode="gray">
            <a:xfrm>
              <a:off x="433416" y="1281214"/>
              <a:ext cx="8279616" cy="388328"/>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11" name="İçerik Yer Tutucusu 6"/>
          <p:cNvSpPr>
            <a:spLocks noGrp="1"/>
          </p:cNvSpPr>
          <p:nvPr>
            <p:ph sz="quarter" idx="10" hasCustomPrompt="1"/>
          </p:nvPr>
        </p:nvSpPr>
        <p:spPr>
          <a:xfrm>
            <a:off x="6503745" y="2041097"/>
            <a:ext cx="5245976" cy="3042344"/>
          </a:xfrm>
        </p:spPr>
        <p:txBody>
          <a:bodyPr anchor="ctr">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12" name="İçerik Yer Tutucusu 14"/>
          <p:cNvSpPr>
            <a:spLocks noGrp="1"/>
          </p:cNvSpPr>
          <p:nvPr>
            <p:ph sz="quarter" idx="13" hasCustomPrompt="1"/>
          </p:nvPr>
        </p:nvSpPr>
        <p:spPr>
          <a:xfrm>
            <a:off x="6503744" y="1681097"/>
            <a:ext cx="52452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26" name="Shape 77"/>
          <p:cNvSpPr/>
          <p:nvPr/>
        </p:nvSpPr>
        <p:spPr>
          <a:xfrm flipH="1">
            <a:off x="5399556" y="1681096"/>
            <a:ext cx="360000" cy="360000"/>
          </a:xfrm>
          <a:custGeom>
            <a:avLst/>
            <a:gdLst>
              <a:gd name="connsiteX0" fmla="*/ 0 w 360000"/>
              <a:gd name="connsiteY0" fmla="*/ 306000 h 306000"/>
              <a:gd name="connsiteX1" fmla="*/ 0 w 360000"/>
              <a:gd name="connsiteY1" fmla="*/ 0 h 306000"/>
              <a:gd name="connsiteX2" fmla="*/ 360000 w 360000"/>
              <a:gd name="connsiteY2" fmla="*/ 306000 h 306000"/>
              <a:gd name="connsiteX3" fmla="*/ 0 w 360000"/>
              <a:gd name="connsiteY3" fmla="*/ 306000 h 306000"/>
              <a:gd name="connsiteX0" fmla="*/ 0 w 364524"/>
              <a:gd name="connsiteY0" fmla="*/ 281286 h 281286"/>
              <a:gd name="connsiteX1" fmla="*/ 364524 w 364524"/>
              <a:gd name="connsiteY1" fmla="*/ 0 h 281286"/>
              <a:gd name="connsiteX2" fmla="*/ 360000 w 364524"/>
              <a:gd name="connsiteY2" fmla="*/ 281286 h 281286"/>
              <a:gd name="connsiteX3" fmla="*/ 0 w 364524"/>
              <a:gd name="connsiteY3" fmla="*/ 281286 h 281286"/>
              <a:gd name="connsiteX0" fmla="*/ 0 w 364524"/>
              <a:gd name="connsiteY0" fmla="*/ 278111 h 278111"/>
              <a:gd name="connsiteX1" fmla="*/ 364524 w 364524"/>
              <a:gd name="connsiteY1" fmla="*/ 0 h 278111"/>
              <a:gd name="connsiteX2" fmla="*/ 360000 w 364524"/>
              <a:gd name="connsiteY2" fmla="*/ 278111 h 278111"/>
              <a:gd name="connsiteX3" fmla="*/ 0 w 364524"/>
              <a:gd name="connsiteY3" fmla="*/ 278111 h 278111"/>
              <a:gd name="connsiteX0" fmla="*/ 0 w 361349"/>
              <a:gd name="connsiteY0" fmla="*/ 278111 h 278111"/>
              <a:gd name="connsiteX1" fmla="*/ 361349 w 361349"/>
              <a:gd name="connsiteY1" fmla="*/ 0 h 278111"/>
              <a:gd name="connsiteX2" fmla="*/ 360000 w 361349"/>
              <a:gd name="connsiteY2" fmla="*/ 278111 h 278111"/>
              <a:gd name="connsiteX3" fmla="*/ 0 w 361349"/>
              <a:gd name="connsiteY3" fmla="*/ 278111 h 278111"/>
            </a:gdLst>
            <a:ahLst/>
            <a:cxnLst>
              <a:cxn ang="0">
                <a:pos x="connsiteX0" y="connsiteY0"/>
              </a:cxn>
              <a:cxn ang="0">
                <a:pos x="connsiteX1" y="connsiteY1"/>
              </a:cxn>
              <a:cxn ang="0">
                <a:pos x="connsiteX2" y="connsiteY2"/>
              </a:cxn>
              <a:cxn ang="0">
                <a:pos x="connsiteX3" y="connsiteY3"/>
              </a:cxn>
            </a:cxnLst>
            <a:rect l="l" t="t" r="r" b="b"/>
            <a:pathLst>
              <a:path w="361349" h="278111">
                <a:moveTo>
                  <a:pt x="0" y="278111"/>
                </a:moveTo>
                <a:lnTo>
                  <a:pt x="361349" y="0"/>
                </a:lnTo>
                <a:cubicBezTo>
                  <a:pt x="360899" y="92704"/>
                  <a:pt x="360450" y="185407"/>
                  <a:pt x="360000" y="278111"/>
                </a:cubicBezTo>
                <a:lnTo>
                  <a:pt x="0" y="278111"/>
                </a:lnTo>
                <a:close/>
              </a:path>
            </a:pathLst>
          </a:cu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Tree>
    <p:extLst>
      <p:ext uri="{BB962C8B-B14F-4D97-AF65-F5344CB8AC3E}">
        <p14:creationId xmlns:p14="http://schemas.microsoft.com/office/powerpoint/2010/main" val="117217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7">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6">
                                            <p:txEl>
                                              <p:pRg st="1" end="1"/>
                                            </p:txEl>
                                          </p:spTgt>
                                        </p:tgtEl>
                                        <p:attrNameLst>
                                          <p:attrName>style.visibility</p:attrName>
                                        </p:attrNameLst>
                                      </p:cBhvr>
                                      <p:to>
                                        <p:strVal val="visible"/>
                                      </p:to>
                                    </p:set>
                                    <p:anim calcmode="lin" valueType="num">
                                      <p:cBhvr additive="base">
                                        <p:cTn id="19" dur="500" fill="hold"/>
                                        <p:tgtEl>
                                          <p:spTgt spid="16">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xEl>
                                              <p:pRg st="2" end="2"/>
                                            </p:txEl>
                                          </p:spTgt>
                                        </p:tgtEl>
                                        <p:attrNameLst>
                                          <p:attrName>style.visibility</p:attrName>
                                        </p:attrNameLst>
                                      </p:cBhvr>
                                      <p:to>
                                        <p:strVal val="visible"/>
                                      </p:to>
                                    </p:set>
                                    <p:anim calcmode="lin" valueType="num">
                                      <p:cBhvr additive="base">
                                        <p:cTn id="23" dur="500" fill="hold"/>
                                        <p:tgtEl>
                                          <p:spTgt spid="16">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6">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0-#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0-#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1+#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 calcmode="lin" valueType="num">
                                      <p:cBhvr additive="base">
                                        <p:cTn id="39"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1">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1">
                                            <p:txEl>
                                              <p:pRg st="1" end="1"/>
                                            </p:txEl>
                                          </p:spTgt>
                                        </p:tgtEl>
                                        <p:attrNameLst>
                                          <p:attrName>style.visibility</p:attrName>
                                        </p:attrNameLst>
                                      </p:cBhvr>
                                      <p:to>
                                        <p:strVal val="visible"/>
                                      </p:to>
                                    </p:set>
                                    <p:anim calcmode="lin" valueType="num">
                                      <p:cBhvr additive="base">
                                        <p:cTn id="43" dur="500" fill="hold"/>
                                        <p:tgtEl>
                                          <p:spTgt spid="11">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1">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1">
                                            <p:txEl>
                                              <p:pRg st="2" end="2"/>
                                            </p:txEl>
                                          </p:spTgt>
                                        </p:tgtEl>
                                        <p:attrNameLst>
                                          <p:attrName>style.visibility</p:attrName>
                                        </p:attrNameLst>
                                      </p:cBhvr>
                                      <p:to>
                                        <p:strVal val="visible"/>
                                      </p:to>
                                    </p:set>
                                    <p:anim calcmode="lin" valueType="num">
                                      <p:cBhvr additive="base">
                                        <p:cTn id="47" dur="500" fill="hold"/>
                                        <p:tgtEl>
                                          <p:spTgt spid="11">
                                            <p:txEl>
                                              <p:pRg st="2" end="2"/>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1">
                                            <p:txEl>
                                              <p:pRg st="2" end="2"/>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 calcmode="lin" valueType="num">
                                      <p:cBhvr additive="base">
                                        <p:cTn id="5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2">
                                            <p:txEl>
                                              <p:pRg st="0" end="0"/>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1+#ppt_w/2"/>
                                          </p:val>
                                        </p:tav>
                                        <p:tav tm="100000">
                                          <p:val>
                                            <p:strVal val="#ppt_x"/>
                                          </p:val>
                                        </p:tav>
                                      </p:tavLst>
                                    </p:anim>
                                    <p:anim calcmode="lin" valueType="num">
                                      <p:cBhvr additive="base">
                                        <p:cTn id="56" dur="500" fill="hold"/>
                                        <p:tgtEl>
                                          <p:spTgt spid="21"/>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1+#ppt_w/2"/>
                                          </p:val>
                                        </p:tav>
                                        <p:tav tm="100000">
                                          <p:val>
                                            <p:strVal val="#ppt_x"/>
                                          </p:val>
                                        </p:tav>
                                      </p:tavLst>
                                    </p:anim>
                                    <p:anim calcmode="lin" valueType="num">
                                      <p:cBhvr additive="base">
                                        <p:cTn id="6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1" grpId="0" animBg="1"/>
      <p:bldP spid="22" grpId="0" animBg="1"/>
      <p:bldP spid="17" grpId="0" build="p">
        <p:tmplLst>
          <p:tmpl lvl="1">
            <p:tnLst>
              <p:par>
                <p:cTn presetID="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26" grpId="0" animBg="1"/>
    </p:bldLst>
  </p:timing>
  <p:hf hdr="0" ftr="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ikey İki Bölümlü Yazı İçeren">
    <p:spTree>
      <p:nvGrpSpPr>
        <p:cNvPr id="1" name=""/>
        <p:cNvGrpSpPr/>
        <p:nvPr/>
      </p:nvGrpSpPr>
      <p:grpSpPr>
        <a:xfrm>
          <a:off x="0" y="0"/>
          <a:ext cx="0" cy="0"/>
          <a:chOff x="0" y="0"/>
          <a:chExt cx="0" cy="0"/>
        </a:xfrm>
      </p:grpSpPr>
      <p:sp>
        <p:nvSpPr>
          <p:cNvPr id="21" name="Shape 71"/>
          <p:cNvSpPr>
            <a:spLocks noChangeAspect="1"/>
          </p:cNvSpPr>
          <p:nvPr/>
        </p:nvSpPr>
        <p:spPr>
          <a:xfrm rot="10800000">
            <a:off x="332600" y="1895607"/>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2" name="Shape 77"/>
          <p:cNvSpPr/>
          <p:nvPr/>
        </p:nvSpPr>
        <p:spPr>
          <a:xfrm flipH="1">
            <a:off x="336583" y="1530734"/>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8" name="Shape 71"/>
          <p:cNvSpPr>
            <a:spLocks noChangeAspect="1"/>
          </p:cNvSpPr>
          <p:nvPr/>
        </p:nvSpPr>
        <p:spPr>
          <a:xfrm rot="10800000">
            <a:off x="332601" y="4334133"/>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9" name="Shape 77"/>
          <p:cNvSpPr/>
          <p:nvPr/>
        </p:nvSpPr>
        <p:spPr>
          <a:xfrm flipH="1">
            <a:off x="336572" y="3974133"/>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 name="1 Başlık"/>
          <p:cNvSpPr>
            <a:spLocks noGrp="1"/>
          </p:cNvSpPr>
          <p:nvPr>
            <p:ph type="title" hasCustomPrompt="1"/>
          </p:nvPr>
        </p:nvSpPr>
        <p:spPr/>
        <p:txBody>
          <a:bodyPr>
            <a:normAutofit/>
          </a:bodyPr>
          <a:lstStyle>
            <a:lvl1pPr>
              <a:defRPr sz="2400" b="1" baseline="0">
                <a:latin typeface="Calibri" pitchFamily="34" charset="0"/>
              </a:defRPr>
            </a:lvl1pPr>
          </a:lstStyle>
          <a:p>
            <a:r>
              <a:rPr lang="tr-TR" dirty="0"/>
              <a:t>Dikey iki bölümlü yazı başlığı ekle</a:t>
            </a:r>
            <a:endParaRPr lang="en-US" dirty="0"/>
          </a:p>
        </p:txBody>
      </p:sp>
      <p:grpSp>
        <p:nvGrpSpPr>
          <p:cNvPr id="13" name="Grup 12"/>
          <p:cNvGrpSpPr/>
          <p:nvPr/>
        </p:nvGrpSpPr>
        <p:grpSpPr>
          <a:xfrm>
            <a:off x="696583" y="1444972"/>
            <a:ext cx="11495419" cy="2246005"/>
            <a:chOff x="432201" y="1052733"/>
            <a:chExt cx="8769238" cy="2823213"/>
          </a:xfrm>
          <a:effectLst>
            <a:outerShdw blurRad="50800" dist="76200" dir="2700000" algn="tl" rotWithShape="0">
              <a:prstClr val="black">
                <a:alpha val="40000"/>
              </a:prstClr>
            </a:outerShdw>
          </a:effectLst>
        </p:grpSpPr>
        <p:sp>
          <p:nvSpPr>
            <p:cNvPr id="14" name="_color1" descr="© INSCALE GmbH, 26.05.2010&#10;http://www.presentationload.com/"/>
            <p:cNvSpPr>
              <a:spLocks noChangeArrowheads="1"/>
            </p:cNvSpPr>
            <p:nvPr/>
          </p:nvSpPr>
          <p:spPr bwMode="gray">
            <a:xfrm>
              <a:off x="433418" y="1052733"/>
              <a:ext cx="8768021" cy="2823213"/>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5" name="_color1" descr="© INSCALE GmbH, 26.05.2010&#10;http://www.presentationload.com/"/>
            <p:cNvSpPr>
              <a:spLocks noChangeArrowheads="1"/>
            </p:cNvSpPr>
            <p:nvPr/>
          </p:nvSpPr>
          <p:spPr bwMode="gray">
            <a:xfrm>
              <a:off x="432201" y="1160538"/>
              <a:ext cx="8768766" cy="452518"/>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16" name="İçerik Yer Tutucusu 6"/>
          <p:cNvSpPr>
            <a:spLocks noGrp="1"/>
          </p:cNvSpPr>
          <p:nvPr>
            <p:ph sz="quarter" idx="14" hasCustomPrompt="1"/>
          </p:nvPr>
        </p:nvSpPr>
        <p:spPr>
          <a:xfrm>
            <a:off x="768593" y="1901409"/>
            <a:ext cx="10585177" cy="1789567"/>
          </a:xfrm>
        </p:spPr>
        <p:txBody>
          <a:bodyPr anchor="t">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17" name="İçerik Yer Tutucusu 14"/>
          <p:cNvSpPr>
            <a:spLocks noGrp="1"/>
          </p:cNvSpPr>
          <p:nvPr>
            <p:ph sz="quarter" idx="15" hasCustomPrompt="1"/>
          </p:nvPr>
        </p:nvSpPr>
        <p:spPr>
          <a:xfrm>
            <a:off x="768592" y="1530734"/>
            <a:ext cx="10584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grpSp>
        <p:nvGrpSpPr>
          <p:cNvPr id="23" name="Grup 22"/>
          <p:cNvGrpSpPr/>
          <p:nvPr/>
        </p:nvGrpSpPr>
        <p:grpSpPr>
          <a:xfrm>
            <a:off x="696581" y="3848743"/>
            <a:ext cx="11495419" cy="2244553"/>
            <a:chOff x="432201" y="1052736"/>
            <a:chExt cx="8769237" cy="2823210"/>
          </a:xfrm>
          <a:effectLst>
            <a:outerShdw blurRad="50800" dist="76200" dir="2700000" algn="tl" rotWithShape="0">
              <a:prstClr val="black">
                <a:alpha val="40000"/>
              </a:prstClr>
            </a:outerShdw>
          </a:effectLst>
        </p:grpSpPr>
        <p:sp>
          <p:nvSpPr>
            <p:cNvPr id="24" name="_color1" descr="© INSCALE GmbH, 26.05.2010&#10;http://www.presentationload.com/"/>
            <p:cNvSpPr>
              <a:spLocks noChangeArrowheads="1"/>
            </p:cNvSpPr>
            <p:nvPr/>
          </p:nvSpPr>
          <p:spPr bwMode="gray">
            <a:xfrm>
              <a:off x="433417" y="1052736"/>
              <a:ext cx="8768021" cy="2823210"/>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25" name="_color1" descr="© INSCALE GmbH, 26.05.2010&#10;http://www.presentationload.com/"/>
            <p:cNvSpPr>
              <a:spLocks noChangeArrowheads="1"/>
            </p:cNvSpPr>
            <p:nvPr/>
          </p:nvSpPr>
          <p:spPr bwMode="gray">
            <a:xfrm>
              <a:off x="432201" y="1216581"/>
              <a:ext cx="8768765" cy="452810"/>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6" name="İçerik Yer Tutucusu 6"/>
          <p:cNvSpPr>
            <a:spLocks noGrp="1"/>
          </p:cNvSpPr>
          <p:nvPr>
            <p:ph sz="quarter" idx="16" hasCustomPrompt="1"/>
          </p:nvPr>
        </p:nvSpPr>
        <p:spPr>
          <a:xfrm>
            <a:off x="768593" y="4343878"/>
            <a:ext cx="10585177" cy="1749417"/>
          </a:xfrm>
        </p:spPr>
        <p:txBody>
          <a:bodyPr anchor="t">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27" name="İçerik Yer Tutucusu 14"/>
          <p:cNvSpPr>
            <a:spLocks noGrp="1"/>
          </p:cNvSpPr>
          <p:nvPr>
            <p:ph sz="quarter" idx="17" hasCustomPrompt="1"/>
          </p:nvPr>
        </p:nvSpPr>
        <p:spPr>
          <a:xfrm>
            <a:off x="768591" y="3979006"/>
            <a:ext cx="10584000" cy="360000"/>
          </a:xfrm>
          <a:effectLst/>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Tree>
    <p:extLst>
      <p:ext uri="{BB962C8B-B14F-4D97-AF65-F5344CB8AC3E}">
        <p14:creationId xmlns:p14="http://schemas.microsoft.com/office/powerpoint/2010/main" val="267653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anim calcmode="lin" valueType="num">
                                      <p:cBhvr additive="base">
                                        <p:cTn id="11"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6">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anim calcmode="lin" valueType="num">
                                      <p:cBhvr additive="base">
                                        <p:cTn id="15" dur="500" fill="hold"/>
                                        <p:tgtEl>
                                          <p:spTgt spid="16">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6">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 calcmode="lin" valueType="num">
                                      <p:cBhvr additive="base">
                                        <p:cTn id="23"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7">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1+#ppt_w/2"/>
                                          </p:val>
                                        </p:tav>
                                        <p:tav tm="100000">
                                          <p:val>
                                            <p:strVal val="#ppt_x"/>
                                          </p:val>
                                        </p:tav>
                                      </p:tavLst>
                                    </p:anim>
                                    <p:anim calcmode="lin" valueType="num">
                                      <p:cBhvr additive="base">
                                        <p:cTn id="32" dur="50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1+#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6">
                                            <p:txEl>
                                              <p:pRg st="0" end="0"/>
                                            </p:txEl>
                                          </p:spTgt>
                                        </p:tgtEl>
                                        <p:attrNameLst>
                                          <p:attrName>style.visibility</p:attrName>
                                        </p:attrNameLst>
                                      </p:cBhvr>
                                      <p:to>
                                        <p:strVal val="visible"/>
                                      </p:to>
                                    </p:set>
                                    <p:anim calcmode="lin" valueType="num">
                                      <p:cBhvr additive="base">
                                        <p:cTn id="39"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26">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26">
                                            <p:txEl>
                                              <p:pRg st="1" end="1"/>
                                            </p:txEl>
                                          </p:spTgt>
                                        </p:tgtEl>
                                        <p:attrNameLst>
                                          <p:attrName>style.visibility</p:attrName>
                                        </p:attrNameLst>
                                      </p:cBhvr>
                                      <p:to>
                                        <p:strVal val="visible"/>
                                      </p:to>
                                    </p:set>
                                    <p:anim calcmode="lin" valueType="num">
                                      <p:cBhvr additive="base">
                                        <p:cTn id="43" dur="500" fill="hold"/>
                                        <p:tgtEl>
                                          <p:spTgt spid="26">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6">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26">
                                            <p:txEl>
                                              <p:pRg st="2" end="2"/>
                                            </p:txEl>
                                          </p:spTgt>
                                        </p:tgtEl>
                                        <p:attrNameLst>
                                          <p:attrName>style.visibility</p:attrName>
                                        </p:attrNameLst>
                                      </p:cBhvr>
                                      <p:to>
                                        <p:strVal val="visible"/>
                                      </p:to>
                                    </p:set>
                                    <p:anim calcmode="lin" valueType="num">
                                      <p:cBhvr additive="base">
                                        <p:cTn id="47" dur="500" fill="hold"/>
                                        <p:tgtEl>
                                          <p:spTgt spid="26">
                                            <p:txEl>
                                              <p:pRg st="2" end="2"/>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6">
                                            <p:txEl>
                                              <p:pRg st="2" end="2"/>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27">
                                            <p:txEl>
                                              <p:pRg st="0" end="0"/>
                                            </p:txEl>
                                          </p:spTgt>
                                        </p:tgtEl>
                                        <p:attrNameLst>
                                          <p:attrName>style.visibility</p:attrName>
                                        </p:attrNameLst>
                                      </p:cBhvr>
                                      <p:to>
                                        <p:strVal val="visible"/>
                                      </p:to>
                                    </p:set>
                                    <p:anim calcmode="lin" valueType="num">
                                      <p:cBhvr additive="base">
                                        <p:cTn id="51"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7">
                                            <p:txEl>
                                              <p:pRg st="0" end="0"/>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1+#ppt_w/2"/>
                                          </p:val>
                                        </p:tav>
                                        <p:tav tm="100000">
                                          <p:val>
                                            <p:strVal val="#ppt_x"/>
                                          </p:val>
                                        </p:tav>
                                      </p:tavLst>
                                    </p:anim>
                                    <p:anim calcmode="lin" valueType="num">
                                      <p:cBhvr additive="base">
                                        <p:cTn id="56" dur="500" fill="hold"/>
                                        <p:tgtEl>
                                          <p:spTgt spid="28"/>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1+#ppt_w/2"/>
                                          </p:val>
                                        </p:tav>
                                        <p:tav tm="100000">
                                          <p:val>
                                            <p:strVal val="#ppt_x"/>
                                          </p:val>
                                        </p:tav>
                                      </p:tavLst>
                                    </p:anim>
                                    <p:anim calcmode="lin" valueType="num">
                                      <p:cBhvr additive="base">
                                        <p:cTn id="6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8" grpId="0" animBg="1"/>
      <p:bldP spid="29" grpId="0" animBg="1"/>
      <p:bldP spid="16" grpId="0" build="p">
        <p:tmplLst>
          <p:tmpl lvl="1">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 presetClass="entr" presetSubtype="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2"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hasCustomPrompt="1"/>
          </p:nvPr>
        </p:nvSpPr>
        <p:spPr/>
        <p:txBody>
          <a:bodyPr>
            <a:normAutofit/>
          </a:bodyPr>
          <a:lstStyle>
            <a:lvl1pPr>
              <a:defRPr sz="2400" b="1" baseline="0">
                <a:latin typeface="Calibri" pitchFamily="34" charset="0"/>
              </a:defRPr>
            </a:lvl1pPr>
          </a:lstStyle>
          <a:p>
            <a:r>
              <a:rPr lang="tr-TR" dirty="0"/>
              <a:t>Boş sayfa başlığı ekle</a:t>
            </a:r>
            <a:endParaRPr lang="en-US" dirty="0"/>
          </a:p>
        </p:txBody>
      </p:sp>
    </p:spTree>
    <p:extLst>
      <p:ext uri="{BB962C8B-B14F-4D97-AF65-F5344CB8AC3E}">
        <p14:creationId xmlns:p14="http://schemas.microsoft.com/office/powerpoint/2010/main" val="3319725574"/>
      </p:ext>
    </p:extLst>
  </p:cSld>
  <p:clrMapOvr>
    <a:masterClrMapping/>
  </p:clrMapOvr>
  <p:hf hdr="0" ftr="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Yalnızca Başlık">
    <p:spTree>
      <p:nvGrpSpPr>
        <p:cNvPr id="1" name=""/>
        <p:cNvGrpSpPr/>
        <p:nvPr/>
      </p:nvGrpSpPr>
      <p:grpSpPr>
        <a:xfrm>
          <a:off x="0" y="0"/>
          <a:ext cx="0" cy="0"/>
          <a:chOff x="0" y="0"/>
          <a:chExt cx="0" cy="0"/>
        </a:xfrm>
      </p:grpSpPr>
      <p:sp>
        <p:nvSpPr>
          <p:cNvPr id="2" name="1 Başlık" title="Header"/>
          <p:cNvSpPr>
            <a:spLocks noGrp="1"/>
          </p:cNvSpPr>
          <p:nvPr>
            <p:ph type="title" hasCustomPrompt="1"/>
          </p:nvPr>
        </p:nvSpPr>
        <p:spPr/>
        <p:txBody>
          <a:bodyPr>
            <a:normAutofit/>
          </a:bodyPr>
          <a:lstStyle>
            <a:lvl1pPr>
              <a:defRPr sz="2400" b="1" baseline="0">
                <a:latin typeface="Calibri" pitchFamily="34" charset="0"/>
              </a:defRPr>
            </a:lvl1pPr>
          </a:lstStyle>
          <a:p>
            <a:r>
              <a:rPr lang="tr-TR" dirty="0"/>
              <a:t>Boş sayfa başlığı ekle</a:t>
            </a:r>
            <a:endParaRPr lang="en-US" dirty="0"/>
          </a:p>
        </p:txBody>
      </p:sp>
      <p:sp>
        <p:nvSpPr>
          <p:cNvPr id="10" name="Shape 63"/>
          <p:cNvSpPr/>
          <p:nvPr/>
        </p:nvSpPr>
        <p:spPr>
          <a:xfrm rot="10800000">
            <a:off x="6096040" y="1152708"/>
            <a:ext cx="432008" cy="116052"/>
          </a:xfrm>
          <a:prstGeom prst="triangle">
            <a:avLst>
              <a:gd name="adj" fmla="val 25906"/>
            </a:avLst>
          </a:prstGeom>
          <a:solidFill>
            <a:srgbClr val="D26F00"/>
          </a:solidFill>
          <a:ln>
            <a:noFill/>
          </a:ln>
          <a:effectLst>
            <a:outerShdw blurRad="50800" dist="76200" dir="2700000" algn="tl" rotWithShape="0">
              <a:prstClr val="black">
                <a:alpha val="40000"/>
              </a:prstClr>
            </a:outerShdw>
          </a:effectLst>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sp>
        <p:nvSpPr>
          <p:cNvPr id="6" name="Right Triangle 5"/>
          <p:cNvSpPr/>
          <p:nvPr/>
        </p:nvSpPr>
        <p:spPr>
          <a:xfrm rot="16200000">
            <a:off x="6366030" y="559760"/>
            <a:ext cx="720080" cy="828092"/>
          </a:xfrm>
          <a:prstGeom prst="rtTriangle">
            <a:avLst/>
          </a:prstGeom>
          <a:solidFill>
            <a:srgbClr val="D9D9D9"/>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216354" tIns="189034" rIns="216354" bIns="189034" numCol="1" spcCol="1270" rtlCol="0" anchor="ctr" anchorCtr="0">
            <a:noAutofit/>
          </a:bodyPr>
          <a:lstStyle/>
          <a:p>
            <a:pPr algn="ctr" defTabSz="711200">
              <a:lnSpc>
                <a:spcPct val="90000"/>
              </a:lnSpc>
              <a:spcBef>
                <a:spcPct val="0"/>
              </a:spcBef>
              <a:spcAft>
                <a:spcPct val="35000"/>
              </a:spcAft>
            </a:pPr>
            <a:endParaRPr lang="en-GB" b="1" u="none" kern="1200">
              <a:latin typeface="Futura Bk BT" pitchFamily="34" charset="0"/>
            </a:endParaRPr>
          </a:p>
        </p:txBody>
      </p:sp>
      <p:sp>
        <p:nvSpPr>
          <p:cNvPr id="8" name="_color1" descr="© INSCALE GmbH, 26.05.2010&#10;http://www.presentationload.com/"/>
          <p:cNvSpPr>
            <a:spLocks noChangeArrowheads="1"/>
          </p:cNvSpPr>
          <p:nvPr/>
        </p:nvSpPr>
        <p:spPr bwMode="gray">
          <a:xfrm>
            <a:off x="7140116" y="613766"/>
            <a:ext cx="5051884" cy="720080"/>
          </a:xfrm>
          <a:prstGeom prst="rect">
            <a:avLst/>
          </a:prstGeom>
          <a:solidFill>
            <a:srgbClr val="D9D9D9"/>
          </a:solidFill>
          <a:ln w="12700">
            <a:noFill/>
            <a:miter lim="800000"/>
            <a:headEnd/>
            <a:tailEnd/>
          </a:ln>
          <a:effectLst>
            <a:outerShdw blurRad="50800" dist="76200" dir="2700000" algn="tl" rotWithShape="0">
              <a:prstClr val="black">
                <a:alpha val="40000"/>
              </a:prstClr>
            </a:outerShdw>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7" name="Shape 77"/>
          <p:cNvSpPr/>
          <p:nvPr/>
        </p:nvSpPr>
        <p:spPr>
          <a:xfrm flipH="1">
            <a:off x="6096040" y="783379"/>
            <a:ext cx="360000" cy="369332"/>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5" name="TextBox 4"/>
          <p:cNvSpPr txBox="1"/>
          <p:nvPr/>
        </p:nvSpPr>
        <p:spPr>
          <a:xfrm>
            <a:off x="6456040" y="783379"/>
            <a:ext cx="5735960" cy="369332"/>
          </a:xfrm>
          <a:prstGeom prst="rect">
            <a:avLst/>
          </a:prstGeom>
          <a:solidFill>
            <a:srgbClr val="FF9801"/>
          </a:solidFill>
          <a:effectLst>
            <a:outerShdw blurRad="50800" dist="76200" dir="2700000" algn="tl" rotWithShape="0">
              <a:prstClr val="black">
                <a:alpha val="40000"/>
              </a:prstClr>
            </a:outerShdw>
          </a:effectLst>
        </p:spPr>
        <p:txBody>
          <a:bodyPr wrap="square" rtlCol="0">
            <a:spAutoFit/>
          </a:bodyPr>
          <a:lstStyle/>
          <a:p>
            <a:pPr algn="ctr"/>
            <a:endParaRPr lang="en-GB" b="1">
              <a:solidFill>
                <a:schemeClr val="bg1"/>
              </a:solidFill>
            </a:endParaRPr>
          </a:p>
        </p:txBody>
      </p:sp>
      <p:sp>
        <p:nvSpPr>
          <p:cNvPr id="16" name="İçerik Yer Tutucusu 14"/>
          <p:cNvSpPr>
            <a:spLocks noGrp="1"/>
          </p:cNvSpPr>
          <p:nvPr>
            <p:ph sz="quarter" idx="17" hasCustomPrompt="1"/>
          </p:nvPr>
        </p:nvSpPr>
        <p:spPr>
          <a:xfrm>
            <a:off x="6960096" y="783379"/>
            <a:ext cx="5032460" cy="360000"/>
          </a:xfrm>
          <a:effectLst/>
        </p:spPr>
        <p:txBody>
          <a:bodyPr anchor="ctr">
            <a:noAutofit/>
          </a:bodyPr>
          <a:lstStyle>
            <a:lvl1pPr marL="0" indent="0" algn="ctr">
              <a:buNone/>
              <a:defRPr sz="2000" b="1" baseline="0">
                <a:solidFill>
                  <a:schemeClr val="bg1"/>
                </a:solidFill>
                <a:effectLst>
                  <a:outerShdw blurRad="38100" dist="38100" dir="2700000" algn="tl">
                    <a:srgbClr val="000000">
                      <a:alpha val="43137"/>
                    </a:srgbClr>
                  </a:outerShdw>
                </a:effectLst>
                <a:latin typeface="+mn-lt"/>
              </a:defRPr>
            </a:lvl1pPr>
          </a:lstStyle>
          <a:p>
            <a:pPr lvl="0"/>
            <a:r>
              <a:rPr lang="tr-TR" b="1" dirty="0"/>
              <a:t>Alt Başlık Ekle</a:t>
            </a:r>
            <a:endParaRPr lang="tr-TR" dirty="0"/>
          </a:p>
        </p:txBody>
      </p:sp>
    </p:spTree>
    <p:extLst>
      <p:ext uri="{BB962C8B-B14F-4D97-AF65-F5344CB8AC3E}">
        <p14:creationId xmlns:p14="http://schemas.microsoft.com/office/powerpoint/2010/main" val="364028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1+#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8" grpId="0" animBg="1"/>
      <p:bldP spid="7" grpId="0" animBg="1"/>
      <p:bldP spid="5" grpId="0" animBg="1"/>
      <p:bldP spid="16" grpId="0" build="p">
        <p:tmplLst>
          <p:tmpl lvl="1">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Kapanış">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9830"/>
          <a:stretch/>
        </p:blipFill>
        <p:spPr>
          <a:xfrm>
            <a:off x="-1269" y="2692"/>
            <a:ext cx="12193269" cy="6858000"/>
          </a:xfrm>
          <a:prstGeom prst="rect">
            <a:avLst/>
          </a:prstGeom>
          <a:ln>
            <a:noFill/>
          </a:ln>
          <a:effectLst/>
        </p:spPr>
      </p:pic>
      <p:sp>
        <p:nvSpPr>
          <p:cNvPr id="6" name="Metin kutusu 5"/>
          <p:cNvSpPr txBox="1"/>
          <p:nvPr/>
        </p:nvSpPr>
        <p:spPr>
          <a:xfrm>
            <a:off x="3359696" y="6093296"/>
            <a:ext cx="4620239" cy="584775"/>
          </a:xfrm>
          <a:prstGeom prst="rect">
            <a:avLst/>
          </a:prstGeom>
          <a:noFill/>
        </p:spPr>
        <p:txBody>
          <a:bodyPr wrap="none" rtlCol="0">
            <a:spAutoFit/>
          </a:bodyPr>
          <a:lstStyle/>
          <a:p>
            <a:pPr algn="ctr"/>
            <a:r>
              <a:rPr lang="tr-TR" sz="3200" b="1" err="1">
                <a:solidFill>
                  <a:schemeClr val="bg1"/>
                </a:solidFill>
                <a:effectLst>
                  <a:glow rad="228600">
                    <a:schemeClr val="accent2">
                      <a:satMod val="175000"/>
                      <a:alpha val="40000"/>
                    </a:schemeClr>
                  </a:glow>
                  <a:outerShdw blurRad="38100" dist="38100" dir="2700000" algn="tl">
                    <a:srgbClr val="000000">
                      <a:alpha val="43137"/>
                    </a:srgbClr>
                  </a:outerShdw>
                </a:effectLst>
                <a:latin typeface="Calibri" pitchFamily="34" charset="0"/>
              </a:rPr>
              <a:t>aydin@hackeracademy.uk</a:t>
            </a:r>
            <a:endParaRPr lang="tr-TR" sz="3200" b="1">
              <a:solidFill>
                <a:schemeClr val="bg1"/>
              </a:solidFill>
              <a:effectLst>
                <a:glow rad="228600">
                  <a:schemeClr val="accent2">
                    <a:satMod val="175000"/>
                    <a:alpha val="40000"/>
                  </a:schemeClr>
                </a:glow>
                <a:outerShdw blurRad="38100" dist="38100" dir="2700000" algn="tl">
                  <a:srgbClr val="000000">
                    <a:alpha val="43137"/>
                  </a:srgbClr>
                </a:outerShdw>
              </a:effectLst>
              <a:latin typeface="Calibri" pitchFamily="34" charset="0"/>
            </a:endParaRPr>
          </a:p>
        </p:txBody>
      </p:sp>
    </p:spTree>
    <p:extLst>
      <p:ext uri="{BB962C8B-B14F-4D97-AF65-F5344CB8AC3E}">
        <p14:creationId xmlns:p14="http://schemas.microsoft.com/office/powerpoint/2010/main" val="3802741585"/>
      </p:ext>
    </p:extLst>
  </p:cSld>
  <p:clrMapOvr>
    <a:masterClrMapping/>
  </p:clrMapOvr>
  <p:hf hdr="0" ftr="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Bir Alt Başlıklı">
    <p:spTree>
      <p:nvGrpSpPr>
        <p:cNvPr id="1" name=""/>
        <p:cNvGrpSpPr/>
        <p:nvPr/>
      </p:nvGrpSpPr>
      <p:grpSpPr>
        <a:xfrm>
          <a:off x="0" y="0"/>
          <a:ext cx="0" cy="0"/>
          <a:chOff x="0" y="0"/>
          <a:chExt cx="0" cy="0"/>
        </a:xfrm>
      </p:grpSpPr>
      <p:sp>
        <p:nvSpPr>
          <p:cNvPr id="9" name="Shape 71"/>
          <p:cNvSpPr>
            <a:spLocks noChangeAspect="1"/>
          </p:cNvSpPr>
          <p:nvPr/>
        </p:nvSpPr>
        <p:spPr>
          <a:xfrm rot="10800000">
            <a:off x="204001" y="2042843"/>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0" name="Shape 77"/>
          <p:cNvSpPr/>
          <p:nvPr/>
        </p:nvSpPr>
        <p:spPr>
          <a:xfrm flipH="1">
            <a:off x="204939" y="1682843"/>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39" y="1449432"/>
            <a:ext cx="11627999" cy="4643864"/>
            <a:chOff x="433417" y="1024611"/>
            <a:chExt cx="8280669" cy="3694530"/>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userDrawn="1"/>
          </p:nvSpPr>
          <p:spPr bwMode="gray">
            <a:xfrm>
              <a:off x="433418" y="1024611"/>
              <a:ext cx="8280000" cy="3694530"/>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7" y="1210306"/>
              <a:ext cx="8280669" cy="286406"/>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Başlık 1"/>
          <p:cNvSpPr>
            <a:spLocks noGrp="1"/>
          </p:cNvSpPr>
          <p:nvPr>
            <p:ph type="title" hasCustomPrompt="1"/>
          </p:nvPr>
        </p:nvSpPr>
        <p:spPr/>
        <p:txBody>
          <a:bodyPr/>
          <a:lstStyle>
            <a:lvl1pPr>
              <a:defRPr baseline="0"/>
            </a:lvl1pPr>
          </a:lstStyle>
          <a:p>
            <a:r>
              <a:rPr lang="tr-TR" dirty="0"/>
              <a:t>Bir alt başlıklı sayfa başlığı ekle</a:t>
            </a:r>
          </a:p>
        </p:txBody>
      </p:sp>
      <p:sp>
        <p:nvSpPr>
          <p:cNvPr id="15" name="İçerik Yer Tutucusu 14"/>
          <p:cNvSpPr>
            <a:spLocks noGrp="1"/>
          </p:cNvSpPr>
          <p:nvPr>
            <p:ph sz="quarter" idx="13" hasCustomPrompt="1"/>
          </p:nvPr>
        </p:nvSpPr>
        <p:spPr>
          <a:xfrm>
            <a:off x="677741" y="1682843"/>
            <a:ext cx="10800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8" name="İçerik Yer Tutucusu 6"/>
          <p:cNvSpPr>
            <a:spLocks noGrp="1"/>
          </p:cNvSpPr>
          <p:nvPr>
            <p:ph sz="quarter" idx="10" hasCustomPrompt="1"/>
          </p:nvPr>
        </p:nvSpPr>
        <p:spPr>
          <a:xfrm>
            <a:off x="677739" y="2042843"/>
            <a:ext cx="10818861" cy="4050455"/>
          </a:xfrm>
        </p:spPr>
        <p:txBody>
          <a:bodyPr anchor="ctr">
            <a:normAutofit/>
          </a:bodyPr>
          <a:lstStyle>
            <a:lvl1pPr>
              <a:lnSpc>
                <a:spcPct val="150000"/>
              </a:lnSpc>
              <a:defRPr sz="1500" baseline="0"/>
            </a:lvl1pPr>
            <a:lvl2pPr>
              <a:defRPr sz="1350" baseline="0"/>
            </a:lvl2pPr>
            <a:lvl3pPr>
              <a:defRPr sz="1350" baseline="0"/>
            </a:lvl3pPr>
          </a:lstStyle>
          <a:p>
            <a:pPr lvl="0"/>
            <a:r>
              <a:rPr lang="tr-TR" dirty="0"/>
              <a:t>İçerik eklemek için tıklayın</a:t>
            </a:r>
          </a:p>
          <a:p>
            <a:pPr lvl="1"/>
            <a:r>
              <a:rPr lang="tr-TR" dirty="0"/>
              <a:t>İkinci seviye içerik</a:t>
            </a:r>
          </a:p>
          <a:p>
            <a:pPr lvl="2"/>
            <a:r>
              <a:rPr lang="tr-TR" dirty="0"/>
              <a:t>Üçüncü seviye içerik</a:t>
            </a:r>
          </a:p>
        </p:txBody>
      </p:sp>
    </p:spTree>
    <p:extLst>
      <p:ext uri="{BB962C8B-B14F-4D97-AF65-F5344CB8AC3E}">
        <p14:creationId xmlns:p14="http://schemas.microsoft.com/office/powerpoint/2010/main" val="73473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 calcmode="lin" valueType="num">
                                      <p:cBhvr additive="base">
                                        <p:cTn id="15"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8">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8">
                                            <p:txEl>
                                              <p:pRg st="1" end="1"/>
                                            </p:txEl>
                                          </p:spTgt>
                                        </p:tgtEl>
                                        <p:attrNameLst>
                                          <p:attrName>style.visibility</p:attrName>
                                        </p:attrNameLst>
                                      </p:cBhvr>
                                      <p:to>
                                        <p:strVal val="visible"/>
                                      </p:to>
                                    </p:set>
                                    <p:anim calcmode="lin" valueType="num">
                                      <p:cBhvr additive="base">
                                        <p:cTn id="19" dur="500" fill="hold"/>
                                        <p:tgtEl>
                                          <p:spTgt spid="18">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8">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8">
                                            <p:txEl>
                                              <p:pRg st="2" end="2"/>
                                            </p:txEl>
                                          </p:spTgt>
                                        </p:tgtEl>
                                        <p:attrNameLst>
                                          <p:attrName>style.visibility</p:attrName>
                                        </p:attrNameLst>
                                      </p:cBhvr>
                                      <p:to>
                                        <p:strVal val="visible"/>
                                      </p:to>
                                    </p:set>
                                    <p:anim calcmode="lin" valueType="num">
                                      <p:cBhvr additive="base">
                                        <p:cTn id="23" dur="500" fill="hold"/>
                                        <p:tgtEl>
                                          <p:spTgt spid="18">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8">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dirty="0"/>
          </a:p>
        </p:txBody>
      </p:sp>
      <p:sp>
        <p:nvSpPr>
          <p:cNvPr id="3" name="Content Placeholder 2"/>
          <p:cNvSpPr>
            <a:spLocks noGrp="1"/>
          </p:cNvSpPr>
          <p:nvPr>
            <p:ph idx="1"/>
          </p:nvPr>
        </p:nvSpPr>
        <p:spPr>
          <a:xfrm>
            <a:off x="952535" y="1412776"/>
            <a:ext cx="10286933" cy="4680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dirty="0"/>
          </a:p>
        </p:txBody>
      </p:sp>
    </p:spTree>
    <p:extLst>
      <p:ext uri="{BB962C8B-B14F-4D97-AF65-F5344CB8AC3E}">
        <p14:creationId xmlns:p14="http://schemas.microsoft.com/office/powerpoint/2010/main" val="4281683581"/>
      </p:ext>
    </p:extLst>
  </p:cSld>
  <p:clrMapOvr>
    <a:masterClrMapping/>
  </p:clrMapOvr>
  <p:hf hdr="0" ftr="0"/>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Tree>
    <p:extLst>
      <p:ext uri="{BB962C8B-B14F-4D97-AF65-F5344CB8AC3E}">
        <p14:creationId xmlns:p14="http://schemas.microsoft.com/office/powerpoint/2010/main" val="2957877844"/>
      </p:ext>
    </p:extLst>
  </p:cSld>
  <p:clrMapOvr>
    <a:masterClrMapping/>
  </p:clrMapOvr>
  <p:hf hdr="0" ftr="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Kapa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2E1495-C9B8-2E4D-B608-ECDA9C4FE3F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3" name="2 Alt Başlık"/>
          <p:cNvSpPr>
            <a:spLocks noGrp="1"/>
          </p:cNvSpPr>
          <p:nvPr>
            <p:ph type="subTitle" idx="1" hasCustomPrompt="1"/>
          </p:nvPr>
        </p:nvSpPr>
        <p:spPr>
          <a:xfrm>
            <a:off x="191345" y="5733256"/>
            <a:ext cx="4392487" cy="864096"/>
          </a:xfrm>
          <a:effectLst/>
        </p:spPr>
        <p:txBody>
          <a:bodyPr anchor="ctr">
            <a:normAutofit/>
          </a:bodyPr>
          <a:lstStyle>
            <a:lvl1pPr marL="0" indent="0" algn="ctr">
              <a:buNone/>
              <a:defRPr sz="2400">
                <a:solidFill>
                  <a:schemeClr val="bg1">
                    <a:lumMod val="95000"/>
                  </a:schemeClr>
                </a:solidFill>
                <a:effectLst>
                  <a:glow rad="101600">
                    <a:srgbClr val="00FF00">
                      <a:alpha val="40000"/>
                    </a:srgbClr>
                  </a:glow>
                </a:effectLst>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Muharrem AYDIN</a:t>
            </a:r>
            <a:br>
              <a:rPr lang="tr-TR" dirty="0"/>
            </a:br>
            <a:r>
              <a:rPr lang="en-GB" dirty="0" err="1"/>
              <a:t>aydin@hackeracademy.uk</a:t>
            </a:r>
            <a:endParaRPr lang="tr-TR" dirty="0"/>
          </a:p>
        </p:txBody>
      </p:sp>
      <p:sp>
        <p:nvSpPr>
          <p:cNvPr id="7" name="2 Alt Başlık"/>
          <p:cNvSpPr txBox="1">
            <a:spLocks/>
          </p:cNvSpPr>
          <p:nvPr/>
        </p:nvSpPr>
        <p:spPr>
          <a:xfrm>
            <a:off x="6600056" y="260648"/>
            <a:ext cx="5328592" cy="1944216"/>
          </a:xfrm>
          <a:prstGeom prst="rect">
            <a:avLst/>
          </a:prstGeom>
          <a:effectLst/>
        </p:spPr>
        <p:txBody>
          <a:bodyPr vert="horz" lIns="91440" tIns="45720" rIns="91440" bIns="45720" rtlCol="0" anchor="ctr">
            <a:noAutofit/>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Corbel" pitchFamily="34" charset="0"/>
                <a:ea typeface="+mn-ea"/>
                <a:cs typeface="+mn-cs"/>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ct val="100000"/>
              </a:lnSpc>
            </a:pPr>
            <a:r>
              <a:rPr lang="en-GB" sz="4000" b="1" noProof="0">
                <a:solidFill>
                  <a:srgbClr val="FFFFEC"/>
                </a:solidFill>
                <a:effectLst>
                  <a:glow rad="101600">
                    <a:schemeClr val="accent3">
                      <a:satMod val="175000"/>
                      <a:alpha val="40000"/>
                    </a:schemeClr>
                  </a:glow>
                </a:effectLst>
                <a:latin typeface="+mj-lt"/>
              </a:rPr>
              <a:t>Network Fundamentals</a:t>
            </a:r>
          </a:p>
          <a:p>
            <a:pPr>
              <a:lnSpc>
                <a:spcPct val="100000"/>
              </a:lnSpc>
            </a:pPr>
            <a:r>
              <a:rPr lang="en-GB" sz="4000" b="1" noProof="0">
                <a:solidFill>
                  <a:srgbClr val="FFFFEC"/>
                </a:solidFill>
                <a:effectLst>
                  <a:glow rad="101600">
                    <a:schemeClr val="accent3">
                      <a:satMod val="175000"/>
                      <a:alpha val="40000"/>
                    </a:schemeClr>
                  </a:glow>
                </a:effectLst>
                <a:latin typeface="+mj-lt"/>
              </a:rPr>
              <a:t>for</a:t>
            </a:r>
          </a:p>
          <a:p>
            <a:pPr>
              <a:lnSpc>
                <a:spcPct val="100000"/>
              </a:lnSpc>
            </a:pPr>
            <a:r>
              <a:rPr lang="en-GB" sz="4000" b="1" noProof="0">
                <a:solidFill>
                  <a:srgbClr val="FFFFEC"/>
                </a:solidFill>
                <a:effectLst>
                  <a:glow rad="101600">
                    <a:schemeClr val="accent3">
                      <a:satMod val="175000"/>
                      <a:alpha val="40000"/>
                    </a:schemeClr>
                  </a:glow>
                </a:effectLst>
                <a:latin typeface="+mj-lt"/>
              </a:rPr>
              <a:t>Penetration Testers</a:t>
            </a:r>
          </a:p>
        </p:txBody>
      </p:sp>
    </p:spTree>
    <p:extLst>
      <p:ext uri="{BB962C8B-B14F-4D97-AF65-F5344CB8AC3E}">
        <p14:creationId xmlns:p14="http://schemas.microsoft.com/office/powerpoint/2010/main" val="1806354601"/>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üyük Resimli">
    <p:spTree>
      <p:nvGrpSpPr>
        <p:cNvPr id="1" name=""/>
        <p:cNvGrpSpPr/>
        <p:nvPr/>
      </p:nvGrpSpPr>
      <p:grpSpPr>
        <a:xfrm>
          <a:off x="0" y="0"/>
          <a:ext cx="0" cy="0"/>
          <a:chOff x="0" y="0"/>
          <a:chExt cx="0" cy="0"/>
        </a:xfrm>
      </p:grpSpPr>
      <p:sp>
        <p:nvSpPr>
          <p:cNvPr id="11" name="Shape 71"/>
          <p:cNvSpPr>
            <a:spLocks noChangeAspect="1"/>
          </p:cNvSpPr>
          <p:nvPr/>
        </p:nvSpPr>
        <p:spPr>
          <a:xfrm rot="10800000">
            <a:off x="178535" y="2039146"/>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3" name="Shape 77"/>
          <p:cNvSpPr/>
          <p:nvPr/>
        </p:nvSpPr>
        <p:spPr>
          <a:xfrm flipH="1">
            <a:off x="203676" y="1684952"/>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41" y="1554418"/>
            <a:ext cx="11627999" cy="866470"/>
            <a:chOff x="433418" y="1128215"/>
            <a:chExt cx="8281569" cy="938674"/>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p:nvSpPr>
          <p:spPr bwMode="gray">
            <a:xfrm>
              <a:off x="433418" y="1128215"/>
              <a:ext cx="8280000" cy="938674"/>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8" y="1267341"/>
              <a:ext cx="8281569" cy="389999"/>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12" name="Resim Yer Tutucusu 11"/>
          <p:cNvSpPr>
            <a:spLocks noGrp="1"/>
          </p:cNvSpPr>
          <p:nvPr>
            <p:ph type="pic" sz="quarter" idx="11" hasCustomPrompt="1"/>
          </p:nvPr>
        </p:nvSpPr>
        <p:spPr>
          <a:xfrm>
            <a:off x="564940" y="2510864"/>
            <a:ext cx="11040000" cy="3582433"/>
          </a:xfrm>
        </p:spPr>
        <p:txBody>
          <a:bodyPr anchor="ctr">
            <a:normAutofit/>
          </a:bodyPr>
          <a:lstStyle>
            <a:lvl1pPr marL="0" indent="0" algn="ctr">
              <a:buNone/>
              <a:defRPr sz="1200" baseline="0"/>
            </a:lvl1pPr>
          </a:lstStyle>
          <a:p>
            <a:r>
              <a:rPr lang="tr-TR"/>
              <a:t>Bir geniş resim veya iki küçük resim ekle</a:t>
            </a:r>
          </a:p>
        </p:txBody>
      </p:sp>
      <p:sp>
        <p:nvSpPr>
          <p:cNvPr id="2" name="Başlık 1"/>
          <p:cNvSpPr>
            <a:spLocks noGrp="1"/>
          </p:cNvSpPr>
          <p:nvPr>
            <p:ph type="title" hasCustomPrompt="1"/>
          </p:nvPr>
        </p:nvSpPr>
        <p:spPr/>
        <p:txBody>
          <a:bodyPr/>
          <a:lstStyle>
            <a:lvl1pPr>
              <a:defRPr baseline="0"/>
            </a:lvl1pPr>
          </a:lstStyle>
          <a:p>
            <a:r>
              <a:rPr lang="tr-TR" dirty="0"/>
              <a:t>Büyük resimli sayfa başlığı ekle</a:t>
            </a:r>
          </a:p>
        </p:txBody>
      </p:sp>
      <p:sp>
        <p:nvSpPr>
          <p:cNvPr id="15" name="İçerik Yer Tutucusu 14"/>
          <p:cNvSpPr>
            <a:spLocks noGrp="1"/>
          </p:cNvSpPr>
          <p:nvPr>
            <p:ph sz="quarter" idx="13" hasCustomPrompt="1"/>
          </p:nvPr>
        </p:nvSpPr>
        <p:spPr>
          <a:xfrm>
            <a:off x="695400" y="1682840"/>
            <a:ext cx="10800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7" name="İçerik Yer Tutucusu 6"/>
          <p:cNvSpPr>
            <a:spLocks noGrp="1"/>
          </p:cNvSpPr>
          <p:nvPr>
            <p:ph sz="quarter" idx="10" hasCustomPrompt="1"/>
          </p:nvPr>
        </p:nvSpPr>
        <p:spPr>
          <a:xfrm>
            <a:off x="695401" y="2060850"/>
            <a:ext cx="10801200" cy="360038"/>
          </a:xfrm>
        </p:spPr>
        <p:txBody>
          <a:bodyPr anchor="ctr">
            <a:noAutofit/>
          </a:bodyPr>
          <a:lstStyle>
            <a:lvl1pPr>
              <a:lnSpc>
                <a:spcPct val="100000"/>
              </a:lnSpc>
              <a:defRPr sz="1800" baseline="0"/>
            </a:lvl1pPr>
          </a:lstStyle>
          <a:p>
            <a:pPr lvl="0"/>
            <a:r>
              <a:rPr lang="tr-TR" dirty="0"/>
              <a:t>Bir satırlık açıklama.</a:t>
            </a:r>
          </a:p>
        </p:txBody>
      </p:sp>
    </p:spTree>
    <p:extLst>
      <p:ext uri="{BB962C8B-B14F-4D97-AF65-F5344CB8AC3E}">
        <p14:creationId xmlns:p14="http://schemas.microsoft.com/office/powerpoint/2010/main" val="89757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1+#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2"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4_Kapak">
    <p:spTree>
      <p:nvGrpSpPr>
        <p:cNvPr id="1" name=""/>
        <p:cNvGrpSpPr/>
        <p:nvPr/>
      </p:nvGrpSpPr>
      <p:grpSpPr>
        <a:xfrm>
          <a:off x="0" y="0"/>
          <a:ext cx="0" cy="0"/>
          <a:chOff x="0" y="0"/>
          <a:chExt cx="0" cy="0"/>
        </a:xfrm>
      </p:grpSpPr>
      <p:sp>
        <p:nvSpPr>
          <p:cNvPr id="2" name="1 Başlık"/>
          <p:cNvSpPr>
            <a:spLocks noGrp="1"/>
          </p:cNvSpPr>
          <p:nvPr>
            <p:ph type="ctrTitle"/>
          </p:nvPr>
        </p:nvSpPr>
        <p:spPr>
          <a:xfrm>
            <a:off x="914400" y="2130426"/>
            <a:ext cx="10363200" cy="1470025"/>
          </a:xfrm>
        </p:spPr>
        <p:txBody>
          <a:bodyPr>
            <a:normAutofit/>
          </a:bodyPr>
          <a:lstStyle>
            <a:lvl1pPr algn="ctr">
              <a:defRPr sz="4800" b="1">
                <a:solidFill>
                  <a:schemeClr val="tx2"/>
                </a:solidFill>
                <a:latin typeface="+mj-lt"/>
              </a:defRPr>
            </a:lvl1pPr>
          </a:lstStyle>
          <a:p>
            <a:r>
              <a:rPr lang="en-US" noProof="0"/>
              <a:t>Click to edit Master title style</a:t>
            </a:r>
            <a:endParaRPr lang="tr-TR" noProof="0" dirty="0"/>
          </a:p>
        </p:txBody>
      </p:sp>
      <p:sp>
        <p:nvSpPr>
          <p:cNvPr id="3" name="2 Alt Başlık"/>
          <p:cNvSpPr>
            <a:spLocks noGrp="1"/>
          </p:cNvSpPr>
          <p:nvPr>
            <p:ph type="subTitle" idx="1" hasCustomPrompt="1"/>
          </p:nvPr>
        </p:nvSpPr>
        <p:spPr>
          <a:xfrm>
            <a:off x="1828800" y="3717032"/>
            <a:ext cx="8534400" cy="864096"/>
          </a:xfrm>
        </p:spPr>
        <p:txBody>
          <a:bodyPr anchor="ctr">
            <a:normAutofit/>
          </a:bodyPr>
          <a:lstStyle>
            <a:lvl1pPr marL="0" indent="0" algn="ctr">
              <a:buNone/>
              <a:defRPr sz="2400">
                <a:solidFill>
                  <a:schemeClr val="tx1">
                    <a:tint val="7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dirty="0"/>
              <a:t>İsim</a:t>
            </a:r>
            <a:br>
              <a:rPr lang="tr-TR" dirty="0"/>
            </a:br>
            <a:r>
              <a:rPr lang="tr-TR" dirty="0"/>
              <a:t>E-posta</a:t>
            </a:r>
          </a:p>
        </p:txBody>
      </p:sp>
      <p:sp>
        <p:nvSpPr>
          <p:cNvPr id="10" name="2 Alt Başlık"/>
          <p:cNvSpPr txBox="1">
            <a:spLocks/>
          </p:cNvSpPr>
          <p:nvPr/>
        </p:nvSpPr>
        <p:spPr>
          <a:xfrm>
            <a:off x="1828800" y="4966320"/>
            <a:ext cx="8534400" cy="622920"/>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Corbel" pitchFamily="34" charset="0"/>
                <a:ea typeface="+mn-ea"/>
                <a:cs typeface="+mn-cs"/>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ts val="2200"/>
              </a:lnSpc>
            </a:pPr>
            <a:r>
              <a:rPr lang="tr-TR" sz="2400" b="1">
                <a:solidFill>
                  <a:schemeClr val="tx1">
                    <a:lumMod val="85000"/>
                    <a:lumOff val="15000"/>
                  </a:schemeClr>
                </a:solidFill>
                <a:latin typeface="+mj-lt"/>
              </a:rPr>
              <a:t>Hacker</a:t>
            </a:r>
            <a:r>
              <a:rPr lang="tr-TR" sz="2400" b="1" baseline="0">
                <a:solidFill>
                  <a:schemeClr val="tx1">
                    <a:lumMod val="85000"/>
                    <a:lumOff val="15000"/>
                  </a:schemeClr>
                </a:solidFill>
                <a:latin typeface="+mj-lt"/>
              </a:rPr>
              <a:t> Academy UK</a:t>
            </a:r>
            <a:endParaRPr lang="tr-TR" sz="2400" b="1">
              <a:solidFill>
                <a:schemeClr val="tx1">
                  <a:lumMod val="85000"/>
                  <a:lumOff val="15000"/>
                </a:schemeClr>
              </a:solidFill>
              <a:latin typeface="+mj-lt"/>
            </a:endParaRPr>
          </a:p>
        </p:txBody>
      </p:sp>
      <p:sp>
        <p:nvSpPr>
          <p:cNvPr id="11" name="2 Alt Başlık"/>
          <p:cNvSpPr txBox="1">
            <a:spLocks/>
          </p:cNvSpPr>
          <p:nvPr/>
        </p:nvSpPr>
        <p:spPr>
          <a:xfrm>
            <a:off x="1882080" y="5661248"/>
            <a:ext cx="8534400" cy="432048"/>
          </a:xfrm>
          <a:prstGeom prst="rect">
            <a:avLst/>
          </a:prstGeom>
        </p:spPr>
        <p:txBody>
          <a:bodyPr vert="horz" lIns="91440" tIns="45720" rIns="91440" bIns="45720" rtlCol="0" anchor="ctr">
            <a:normAutofit/>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Corbel" pitchFamily="34" charset="0"/>
                <a:ea typeface="+mn-ea"/>
                <a:cs typeface="+mn-cs"/>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sz="1800">
                <a:latin typeface="Calibri" pitchFamily="34" charset="0"/>
              </a:rPr>
              <a:t>06/08/2017</a:t>
            </a:r>
            <a:endParaRPr lang="tr-TR" sz="2400">
              <a:latin typeface="Calibri" pitchFamily="34" charset="0"/>
            </a:endParaRPr>
          </a:p>
        </p:txBody>
      </p:sp>
    </p:spTree>
    <p:extLst>
      <p:ext uri="{BB962C8B-B14F-4D97-AF65-F5344CB8AC3E}">
        <p14:creationId xmlns:p14="http://schemas.microsoft.com/office/powerpoint/2010/main" val="2905379468"/>
      </p:ext>
    </p:extLst>
  </p:cSld>
  <p:clrMapOvr>
    <a:masterClrMapping/>
  </p:clrMapOvr>
  <p:hf hdr="0" ftr="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8799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üyük Resimli">
    <p:spTree>
      <p:nvGrpSpPr>
        <p:cNvPr id="1" name=""/>
        <p:cNvGrpSpPr/>
        <p:nvPr/>
      </p:nvGrpSpPr>
      <p:grpSpPr>
        <a:xfrm>
          <a:off x="0" y="0"/>
          <a:ext cx="0" cy="0"/>
          <a:chOff x="0" y="0"/>
          <a:chExt cx="0" cy="0"/>
        </a:xfrm>
      </p:grpSpPr>
      <p:sp>
        <p:nvSpPr>
          <p:cNvPr id="5" name="_color1" descr="© INSCALE GmbH, 26.05.2010&#10;http://www.presentationload.com/"/>
          <p:cNvSpPr>
            <a:spLocks noChangeArrowheads="1"/>
          </p:cNvSpPr>
          <p:nvPr/>
        </p:nvSpPr>
        <p:spPr bwMode="gray">
          <a:xfrm>
            <a:off x="368009" y="1268720"/>
            <a:ext cx="11328000" cy="332308"/>
          </a:xfrm>
          <a:prstGeom prst="rect">
            <a:avLst/>
          </a:prstGeom>
          <a:gradFill>
            <a:gsLst>
              <a:gs pos="0">
                <a:schemeClr val="accent1">
                  <a:lumMod val="60000"/>
                  <a:lumOff val="40000"/>
                </a:schemeClr>
              </a:gs>
              <a:gs pos="100000">
                <a:schemeClr val="accent1"/>
              </a:gs>
            </a:gsLst>
            <a:lin ang="5400000" scaled="0"/>
          </a:gradFill>
          <a:ln w="12700">
            <a:solidFill>
              <a:srgbClr val="C0C0C0"/>
            </a:solidFill>
            <a:miter lim="800000"/>
            <a:headEnd/>
            <a:tailEnd/>
          </a:ln>
          <a:effectLst>
            <a:outerShdw blurRad="127000" dist="63500" dir="2700000" algn="tl" rotWithShape="0">
              <a:prstClr val="black">
                <a:alpha val="40000"/>
              </a:prstClr>
            </a:outerShdw>
          </a:effectLst>
        </p:spPr>
        <p:txBody>
          <a:bodyPr lIns="288000" tIns="0" rIns="0" bIns="0" anchor="ctr"/>
          <a:lstStyle/>
          <a:p>
            <a:pPr defTabSz="801688" eaLnBrk="0" hangingPunct="0">
              <a:spcAft>
                <a:spcPct val="20000"/>
              </a:spcAft>
              <a:defRPr/>
            </a:pPr>
            <a:endParaRPr lang="en-GB" sz="1800" b="1" noProof="1">
              <a:solidFill>
                <a:srgbClr val="FFFFFF"/>
              </a:solidFill>
              <a:cs typeface="Arial" charset="0"/>
            </a:endParaRPr>
          </a:p>
        </p:txBody>
      </p:sp>
      <p:sp>
        <p:nvSpPr>
          <p:cNvPr id="2" name="Başlık 1"/>
          <p:cNvSpPr>
            <a:spLocks noGrp="1"/>
          </p:cNvSpPr>
          <p:nvPr>
            <p:ph type="title" hasCustomPrompt="1"/>
          </p:nvPr>
        </p:nvSpPr>
        <p:spPr/>
        <p:txBody>
          <a:bodyPr/>
          <a:lstStyle>
            <a:lvl1pPr>
              <a:defRPr baseline="0"/>
            </a:lvl1pPr>
          </a:lstStyle>
          <a:p>
            <a:r>
              <a:rPr lang="tr-TR" dirty="0"/>
              <a:t>Büyük resimli sayfa başlığı ekle</a:t>
            </a:r>
          </a:p>
        </p:txBody>
      </p:sp>
      <p:sp>
        <p:nvSpPr>
          <p:cNvPr id="15" name="İçerik Yer Tutucusu 14"/>
          <p:cNvSpPr>
            <a:spLocks noGrp="1"/>
          </p:cNvSpPr>
          <p:nvPr>
            <p:ph sz="quarter" idx="13" hasCustomPrompt="1"/>
          </p:nvPr>
        </p:nvSpPr>
        <p:spPr>
          <a:xfrm>
            <a:off x="565150" y="1268760"/>
            <a:ext cx="11130859" cy="332944"/>
          </a:xfrm>
        </p:spPr>
        <p:txBody>
          <a:bodyPr anchor="ctr">
            <a:noAutofit/>
          </a:bodyPr>
          <a:lstStyle>
            <a:lvl1pPr marL="0" indent="0">
              <a:buNone/>
              <a:defRPr sz="2000" b="1" baseline="0">
                <a:solidFill>
                  <a:schemeClr val="bg1"/>
                </a:solidFill>
              </a:defRPr>
            </a:lvl1pPr>
          </a:lstStyle>
          <a:p>
            <a:pPr lvl="0"/>
            <a:r>
              <a:rPr lang="tr-TR" b="1" dirty="0"/>
              <a:t>Alt Başlık Ekle</a:t>
            </a:r>
            <a:endParaRPr lang="tr-TR" dirty="0"/>
          </a:p>
        </p:txBody>
      </p:sp>
      <p:sp>
        <p:nvSpPr>
          <p:cNvPr id="7" name="Metin Yer Tutucusu 18"/>
          <p:cNvSpPr>
            <a:spLocks noGrp="1"/>
          </p:cNvSpPr>
          <p:nvPr>
            <p:ph type="body" sz="quarter" idx="10" hasCustomPrompt="1"/>
          </p:nvPr>
        </p:nvSpPr>
        <p:spPr>
          <a:xfrm>
            <a:off x="623392" y="1844824"/>
            <a:ext cx="10945216" cy="4536504"/>
          </a:xfrm>
        </p:spPr>
        <p:txBody>
          <a:bodyPr/>
          <a:lstStyle>
            <a:lvl1pPr>
              <a:defRPr b="0" i="0" baseline="0"/>
            </a:lvl1pPr>
          </a:lstStyle>
          <a:p>
            <a:pPr lvl="0"/>
            <a:r>
              <a:rPr lang="tr-TR" dirty="0"/>
              <a:t>Aşama başlıklarını bu kutuya alt alta yazın</a:t>
            </a:r>
            <a:br>
              <a:rPr lang="tr-TR" dirty="0"/>
            </a:br>
            <a:r>
              <a:rPr lang="tr-TR" dirty="0"/>
              <a:t>Bu metin kutusunu seçerek </a:t>
            </a:r>
            <a:r>
              <a:rPr lang="tr-TR" dirty="0" err="1"/>
              <a:t>Ribbon’da</a:t>
            </a:r>
            <a:r>
              <a:rPr lang="tr-TR" dirty="0"/>
              <a:t> Giriş -&gt; </a:t>
            </a:r>
            <a:r>
              <a:rPr lang="tr-TR" dirty="0" err="1"/>
              <a:t>SmartArt’a</a:t>
            </a:r>
            <a:r>
              <a:rPr lang="tr-TR" dirty="0"/>
              <a:t> Dönüştür -&gt; Diğer </a:t>
            </a:r>
            <a:r>
              <a:rPr lang="tr-TR" dirty="0" err="1"/>
              <a:t>SmartArt</a:t>
            </a:r>
            <a:r>
              <a:rPr lang="tr-TR" dirty="0"/>
              <a:t> Grafikleri düğmesine tıklayın.</a:t>
            </a:r>
            <a:br>
              <a:rPr lang="tr-TR" dirty="0"/>
            </a:br>
            <a:r>
              <a:rPr lang="tr-TR" dirty="0"/>
              <a:t>İşlem -&gt; </a:t>
            </a:r>
            <a:r>
              <a:rPr lang="tr-TR" dirty="0" err="1"/>
              <a:t>Segmented</a:t>
            </a:r>
            <a:r>
              <a:rPr lang="tr-TR" dirty="0"/>
              <a:t> </a:t>
            </a:r>
            <a:r>
              <a:rPr lang="tr-TR" dirty="0" err="1"/>
              <a:t>Process</a:t>
            </a:r>
            <a:r>
              <a:rPr lang="tr-TR" dirty="0"/>
              <a:t> grafiğini seçin.</a:t>
            </a:r>
          </a:p>
        </p:txBody>
      </p:sp>
    </p:spTree>
    <p:extLst>
      <p:ext uri="{BB962C8B-B14F-4D97-AF65-F5344CB8AC3E}">
        <p14:creationId xmlns:p14="http://schemas.microsoft.com/office/powerpoint/2010/main" val="2273104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şamalı">
    <p:spTree>
      <p:nvGrpSpPr>
        <p:cNvPr id="1" name=""/>
        <p:cNvGrpSpPr/>
        <p:nvPr/>
      </p:nvGrpSpPr>
      <p:grpSpPr>
        <a:xfrm>
          <a:off x="0" y="0"/>
          <a:ext cx="0" cy="0"/>
          <a:chOff x="0" y="0"/>
          <a:chExt cx="0" cy="0"/>
        </a:xfrm>
      </p:grpSpPr>
      <p:sp>
        <p:nvSpPr>
          <p:cNvPr id="19" name="Metin Yer Tutucusu 18"/>
          <p:cNvSpPr>
            <a:spLocks noGrp="1"/>
          </p:cNvSpPr>
          <p:nvPr>
            <p:ph type="body" sz="quarter" idx="10" hasCustomPrompt="1"/>
          </p:nvPr>
        </p:nvSpPr>
        <p:spPr>
          <a:xfrm>
            <a:off x="623392" y="1412776"/>
            <a:ext cx="10945216" cy="4680520"/>
          </a:xfrm>
        </p:spPr>
        <p:txBody>
          <a:bodyPr/>
          <a:lstStyle>
            <a:lvl1pPr>
              <a:defRPr b="0" i="0" baseline="0"/>
            </a:lvl1pPr>
          </a:lstStyle>
          <a:p>
            <a:pPr lvl="0"/>
            <a:r>
              <a:rPr lang="tr-TR" dirty="0"/>
              <a:t>Aşama başlıklarını bu kutuya alt alta yazın</a:t>
            </a:r>
            <a:br>
              <a:rPr lang="tr-TR" dirty="0"/>
            </a:br>
            <a:r>
              <a:rPr lang="tr-TR" dirty="0"/>
              <a:t>Bu metin kutusunu seçerek </a:t>
            </a:r>
            <a:r>
              <a:rPr lang="tr-TR" dirty="0" err="1"/>
              <a:t>Ribbon’da</a:t>
            </a:r>
            <a:r>
              <a:rPr lang="tr-TR" dirty="0"/>
              <a:t> Giriş -&gt; </a:t>
            </a:r>
            <a:r>
              <a:rPr lang="tr-TR" dirty="0" err="1"/>
              <a:t>SmartArt’a</a:t>
            </a:r>
            <a:r>
              <a:rPr lang="tr-TR" dirty="0"/>
              <a:t> Dönüştür -&gt; Diğer </a:t>
            </a:r>
            <a:r>
              <a:rPr lang="tr-TR" dirty="0" err="1"/>
              <a:t>SmartArt</a:t>
            </a:r>
            <a:r>
              <a:rPr lang="tr-TR" dirty="0"/>
              <a:t> Grafikleri düğmesine tıklayın.</a:t>
            </a:r>
            <a:br>
              <a:rPr lang="tr-TR" dirty="0"/>
            </a:br>
            <a:r>
              <a:rPr lang="tr-TR" dirty="0"/>
              <a:t>İşlem -&gt; </a:t>
            </a:r>
            <a:r>
              <a:rPr lang="tr-TR" dirty="0" err="1"/>
              <a:t>Segmented</a:t>
            </a:r>
            <a:r>
              <a:rPr lang="tr-TR" dirty="0"/>
              <a:t> </a:t>
            </a:r>
            <a:r>
              <a:rPr lang="tr-TR" dirty="0" err="1"/>
              <a:t>Process</a:t>
            </a:r>
            <a:r>
              <a:rPr lang="tr-TR" dirty="0"/>
              <a:t> grafiğini seçin.</a:t>
            </a:r>
          </a:p>
        </p:txBody>
      </p:sp>
      <p:sp>
        <p:nvSpPr>
          <p:cNvPr id="2" name="Başlık 1"/>
          <p:cNvSpPr>
            <a:spLocks noGrp="1"/>
          </p:cNvSpPr>
          <p:nvPr>
            <p:ph type="title" hasCustomPrompt="1"/>
          </p:nvPr>
        </p:nvSpPr>
        <p:spPr/>
        <p:txBody>
          <a:bodyPr/>
          <a:lstStyle>
            <a:lvl1pPr>
              <a:defRPr/>
            </a:lvl1pPr>
          </a:lstStyle>
          <a:p>
            <a:r>
              <a:rPr lang="tr-TR" dirty="0"/>
              <a:t>Aşamalı görünüm başlığı ekle</a:t>
            </a:r>
          </a:p>
        </p:txBody>
      </p:sp>
    </p:spTree>
    <p:extLst>
      <p:ext uri="{BB962C8B-B14F-4D97-AF65-F5344CB8AC3E}">
        <p14:creationId xmlns:p14="http://schemas.microsoft.com/office/powerpoint/2010/main" val="1888616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Karşılaştırma">
    <p:spTree>
      <p:nvGrpSpPr>
        <p:cNvPr id="1" name=""/>
        <p:cNvGrpSpPr/>
        <p:nvPr/>
      </p:nvGrpSpPr>
      <p:grpSpPr>
        <a:xfrm>
          <a:off x="0" y="0"/>
          <a:ext cx="0" cy="0"/>
          <a:chOff x="0" y="0"/>
          <a:chExt cx="0" cy="0"/>
        </a:xfrm>
      </p:grpSpPr>
      <p:sp>
        <p:nvSpPr>
          <p:cNvPr id="19" name="Metin Yer Tutucusu 18"/>
          <p:cNvSpPr>
            <a:spLocks noGrp="1"/>
          </p:cNvSpPr>
          <p:nvPr>
            <p:ph type="body" sz="quarter" idx="10" hasCustomPrompt="1"/>
          </p:nvPr>
        </p:nvSpPr>
        <p:spPr>
          <a:xfrm>
            <a:off x="623392" y="1412776"/>
            <a:ext cx="10945216" cy="4680520"/>
          </a:xfrm>
        </p:spPr>
        <p:txBody>
          <a:bodyPr/>
          <a:lstStyle>
            <a:lvl1pPr>
              <a:defRPr b="0" i="0" baseline="0"/>
            </a:lvl1pPr>
          </a:lstStyle>
          <a:p>
            <a:pPr lvl="0"/>
            <a:r>
              <a:rPr lang="tr-TR" dirty="0"/>
              <a:t>Karşılaştırılan konuların başlıklarını birinci seviye yazın.</a:t>
            </a:r>
            <a:br>
              <a:rPr lang="tr-TR" dirty="0"/>
            </a:br>
            <a:r>
              <a:rPr lang="tr-TR" dirty="0"/>
              <a:t>Karşılaştırma maddelerini ikinci seviye yazın.</a:t>
            </a:r>
            <a:br>
              <a:rPr lang="tr-TR" dirty="0"/>
            </a:br>
            <a:r>
              <a:rPr lang="tr-TR" dirty="0"/>
              <a:t>Bu metin kutusunu seçerek </a:t>
            </a:r>
            <a:r>
              <a:rPr lang="tr-TR" dirty="0" err="1"/>
              <a:t>Ribbon’da</a:t>
            </a:r>
            <a:r>
              <a:rPr lang="tr-TR" dirty="0"/>
              <a:t> Giriş -&gt; </a:t>
            </a:r>
            <a:r>
              <a:rPr lang="tr-TR" dirty="0" err="1"/>
              <a:t>SmartArt’a</a:t>
            </a:r>
            <a:r>
              <a:rPr lang="tr-TR" dirty="0"/>
              <a:t> Dönüştür -&gt; Diğer </a:t>
            </a:r>
            <a:r>
              <a:rPr lang="tr-TR" dirty="0" err="1"/>
              <a:t>SmartArt</a:t>
            </a:r>
            <a:r>
              <a:rPr lang="tr-TR" dirty="0"/>
              <a:t> Grafikleri düğmesine tıklayın.</a:t>
            </a:r>
            <a:br>
              <a:rPr lang="tr-TR" dirty="0"/>
            </a:br>
            <a:r>
              <a:rPr lang="tr-TR" dirty="0"/>
              <a:t>Liste -&gt; </a:t>
            </a:r>
            <a:r>
              <a:rPr lang="tr-TR" dirty="0" err="1"/>
              <a:t>Segme</a:t>
            </a:r>
            <a:r>
              <a:rPr lang="tr-TR" dirty="0"/>
              <a:t> Listesi grafiğini seçin.</a:t>
            </a:r>
          </a:p>
        </p:txBody>
      </p:sp>
      <p:sp>
        <p:nvSpPr>
          <p:cNvPr id="2" name="Başlık 1"/>
          <p:cNvSpPr>
            <a:spLocks noGrp="1"/>
          </p:cNvSpPr>
          <p:nvPr>
            <p:ph type="title" hasCustomPrompt="1"/>
          </p:nvPr>
        </p:nvSpPr>
        <p:spPr/>
        <p:txBody>
          <a:bodyPr/>
          <a:lstStyle>
            <a:lvl1pPr>
              <a:defRPr baseline="0"/>
            </a:lvl1pPr>
          </a:lstStyle>
          <a:p>
            <a:r>
              <a:rPr lang="tr-TR" dirty="0"/>
              <a:t>Karşılaştırma başlığı ekle</a:t>
            </a:r>
          </a:p>
        </p:txBody>
      </p:sp>
    </p:spTree>
    <p:extLst>
      <p:ext uri="{BB962C8B-B14F-4D97-AF65-F5344CB8AC3E}">
        <p14:creationId xmlns:p14="http://schemas.microsoft.com/office/powerpoint/2010/main" val="688006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Resim ve Yazı Dengeli İçeren">
    <p:spTree>
      <p:nvGrpSpPr>
        <p:cNvPr id="1" name=""/>
        <p:cNvGrpSpPr/>
        <p:nvPr/>
      </p:nvGrpSpPr>
      <p:grpSpPr>
        <a:xfrm>
          <a:off x="0" y="0"/>
          <a:ext cx="0" cy="0"/>
          <a:chOff x="0" y="0"/>
          <a:chExt cx="0" cy="0"/>
        </a:xfrm>
      </p:grpSpPr>
      <p:sp>
        <p:nvSpPr>
          <p:cNvPr id="14" name="Shape 71"/>
          <p:cNvSpPr>
            <a:spLocks noChangeAspect="1"/>
          </p:cNvSpPr>
          <p:nvPr/>
        </p:nvSpPr>
        <p:spPr>
          <a:xfrm rot="10800000">
            <a:off x="6119219" y="2042840"/>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5" name="Shape 77"/>
          <p:cNvSpPr/>
          <p:nvPr/>
        </p:nvSpPr>
        <p:spPr>
          <a:xfrm flipH="1">
            <a:off x="6119803" y="1682840"/>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8" name="Grup 7"/>
          <p:cNvGrpSpPr/>
          <p:nvPr/>
        </p:nvGrpSpPr>
        <p:grpSpPr>
          <a:xfrm>
            <a:off x="6479804" y="1484783"/>
            <a:ext cx="5713201" cy="4536505"/>
            <a:chOff x="433419" y="1052736"/>
            <a:chExt cx="8281457" cy="5538610"/>
          </a:xfrm>
          <a:effectLst>
            <a:outerShdw blurRad="50800" dist="76200" dir="2700000" algn="tl" rotWithShape="0">
              <a:prstClr val="black">
                <a:alpha val="40000"/>
              </a:prstClr>
            </a:outerShdw>
          </a:effectLst>
        </p:grpSpPr>
        <p:sp>
          <p:nvSpPr>
            <p:cNvPr id="9" name="_color1" descr="© INSCALE GmbH, 26.05.2010&#10;http://www.presentationload.com/"/>
            <p:cNvSpPr>
              <a:spLocks noChangeArrowheads="1"/>
            </p:cNvSpPr>
            <p:nvPr/>
          </p:nvSpPr>
          <p:spPr bwMode="gray">
            <a:xfrm>
              <a:off x="433419" y="1052736"/>
              <a:ext cx="8280001" cy="5538610"/>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0" name="_color1" descr="© INSCALE GmbH, 26.05.2010&#10;http://www.presentationload.com/"/>
            <p:cNvSpPr>
              <a:spLocks noChangeArrowheads="1"/>
            </p:cNvSpPr>
            <p:nvPr/>
          </p:nvSpPr>
          <p:spPr bwMode="gray">
            <a:xfrm>
              <a:off x="433420" y="1294543"/>
              <a:ext cx="8281456" cy="439523"/>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1 Başlık"/>
          <p:cNvSpPr>
            <a:spLocks noGrp="1"/>
          </p:cNvSpPr>
          <p:nvPr>
            <p:ph type="title" hasCustomPrompt="1"/>
          </p:nvPr>
        </p:nvSpPr>
        <p:spPr/>
        <p:txBody>
          <a:bodyPr>
            <a:noAutofit/>
          </a:bodyPr>
          <a:lstStyle>
            <a:lvl1pPr>
              <a:defRPr sz="2400" b="1" baseline="0">
                <a:latin typeface="Calibri" pitchFamily="34" charset="0"/>
              </a:defRPr>
            </a:lvl1pPr>
          </a:lstStyle>
          <a:p>
            <a:r>
              <a:rPr lang="tr-TR" dirty="0"/>
              <a:t>Resmi ve metni dengeli sayfa başlığı ekle</a:t>
            </a:r>
            <a:endParaRPr lang="en-US" dirty="0"/>
          </a:p>
        </p:txBody>
      </p:sp>
      <p:sp>
        <p:nvSpPr>
          <p:cNvPr id="12" name="İçerik Yer Tutucusu 14"/>
          <p:cNvSpPr>
            <a:spLocks noGrp="1"/>
          </p:cNvSpPr>
          <p:nvPr>
            <p:ph sz="quarter" idx="13" hasCustomPrompt="1"/>
          </p:nvPr>
        </p:nvSpPr>
        <p:spPr>
          <a:xfrm>
            <a:off x="6576055" y="1682840"/>
            <a:ext cx="522656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1" name="İçerik Yer Tutucusu 6"/>
          <p:cNvSpPr>
            <a:spLocks noGrp="1"/>
          </p:cNvSpPr>
          <p:nvPr>
            <p:ph sz="quarter" idx="10" hasCustomPrompt="1"/>
          </p:nvPr>
        </p:nvSpPr>
        <p:spPr>
          <a:xfrm>
            <a:off x="6576055" y="2042840"/>
            <a:ext cx="5226560" cy="3978448"/>
          </a:xfrm>
        </p:spPr>
        <p:txBody>
          <a:bodyPr anchor="ctr">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3" name="2 İçerik Yer Tutucusu"/>
          <p:cNvSpPr>
            <a:spLocks noGrp="1"/>
          </p:cNvSpPr>
          <p:nvPr>
            <p:ph sz="half" idx="1" hasCustomPrompt="1"/>
          </p:nvPr>
        </p:nvSpPr>
        <p:spPr>
          <a:xfrm>
            <a:off x="357831" y="1484783"/>
            <a:ext cx="5371008" cy="4536504"/>
          </a:xfrm>
        </p:spPr>
        <p:txBody>
          <a:bodyPr anchor="ctr">
            <a:normAutofit/>
          </a:bodyPr>
          <a:lstStyle>
            <a:lvl1pPr marL="0" indent="0" algn="ctr">
              <a:buNone/>
              <a:defRPr sz="1500" baseline="0">
                <a:latin typeface="Corbel" pitchFamily="34" charset="0"/>
              </a:defRPr>
            </a:lvl1pPr>
            <a:lvl2pPr>
              <a:defRPr sz="1800">
                <a:latin typeface="Corbel" pitchFamily="34" charset="0"/>
              </a:defRPr>
            </a:lvl2pPr>
            <a:lvl3pPr>
              <a:defRPr sz="1500">
                <a:latin typeface="Corbel" pitchFamily="34" charset="0"/>
              </a:defRPr>
            </a:lvl3pPr>
            <a:lvl4pPr>
              <a:defRPr sz="1350">
                <a:latin typeface="Corbel" pitchFamily="34" charset="0"/>
              </a:defRPr>
            </a:lvl4pPr>
            <a:lvl5pPr>
              <a:defRPr sz="1350">
                <a:latin typeface="Corbel" pitchFamily="34" charset="0"/>
              </a:defRPr>
            </a:lvl5pPr>
            <a:lvl6pPr>
              <a:defRPr sz="1350"/>
            </a:lvl6pPr>
            <a:lvl7pPr>
              <a:defRPr sz="1350"/>
            </a:lvl7pPr>
            <a:lvl8pPr>
              <a:defRPr sz="1350"/>
            </a:lvl8pPr>
            <a:lvl9pPr>
              <a:defRPr sz="1350"/>
            </a:lvl9pPr>
          </a:lstStyle>
          <a:p>
            <a:pPr lvl="0"/>
            <a:r>
              <a:rPr lang="tr-TR" dirty="0"/>
              <a:t>Resim veya tablo ekleyin</a:t>
            </a:r>
            <a:endParaRPr lang="en-US" dirty="0"/>
          </a:p>
        </p:txBody>
      </p:sp>
    </p:spTree>
    <p:extLst>
      <p:ext uri="{BB962C8B-B14F-4D97-AF65-F5344CB8AC3E}">
        <p14:creationId xmlns:p14="http://schemas.microsoft.com/office/powerpoint/2010/main" val="389068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additive="base">
                                        <p:cTn id="1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2">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 calcmode="lin" valueType="num">
                                      <p:cBhvr additive="base">
                                        <p:cTn id="15"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1">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anim calcmode="lin" valueType="num">
                                      <p:cBhvr additive="base">
                                        <p:cTn id="19" dur="500" fill="hold"/>
                                        <p:tgtEl>
                                          <p:spTgt spid="11">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1">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 calcmode="lin" valueType="num">
                                      <p:cBhvr additive="base">
                                        <p:cTn id="23" dur="500" fill="hold"/>
                                        <p:tgtEl>
                                          <p:spTgt spid="11">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1">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2" grpId="0" build="p">
        <p:tmplLst>
          <p:tmpl lvl="1">
            <p:tnLst>
              <p:par>
                <p:cTn presetID="2" presetClass="entr" presetSubtype="2"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Shape 62"/>
          <p:cNvGrpSpPr/>
          <p:nvPr/>
        </p:nvGrpSpPr>
        <p:grpSpPr>
          <a:xfrm>
            <a:off x="2" y="0"/>
            <a:ext cx="6024214" cy="1327314"/>
            <a:chOff x="-2" y="40"/>
            <a:chExt cx="7072351" cy="1327314"/>
          </a:xfrm>
          <a:effectLst>
            <a:outerShdw blurRad="50800" dist="76200" dir="2700000" algn="tl" rotWithShape="0">
              <a:prstClr val="black">
                <a:alpha val="40000"/>
              </a:prstClr>
            </a:outerShdw>
          </a:effectLst>
        </p:grpSpPr>
        <p:sp>
          <p:nvSpPr>
            <p:cNvPr id="7" name="Shape 63"/>
            <p:cNvSpPr/>
            <p:nvPr userDrawn="1"/>
          </p:nvSpPr>
          <p:spPr>
            <a:xfrm>
              <a:off x="6292649" y="126425"/>
              <a:ext cx="779700" cy="259800"/>
            </a:xfrm>
            <a:prstGeom prst="triangle">
              <a:avLst>
                <a:gd name="adj" fmla="val 32425"/>
              </a:avLst>
            </a:prstGeom>
            <a:solidFill>
              <a:srgbClr val="D26F00"/>
            </a:solidFill>
            <a:ln>
              <a:noFill/>
            </a:ln>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grpSp>
          <p:nvGrpSpPr>
            <p:cNvPr id="8" name="Shape 64"/>
            <p:cNvGrpSpPr/>
            <p:nvPr userDrawn="1"/>
          </p:nvGrpSpPr>
          <p:grpSpPr>
            <a:xfrm rot="10800000" flipH="1">
              <a:off x="2" y="40"/>
              <a:ext cx="6756165" cy="1327314"/>
              <a:chOff x="-2168136" y="330075"/>
              <a:chExt cx="8650659" cy="1699506"/>
            </a:xfrm>
          </p:grpSpPr>
          <p:sp>
            <p:nvSpPr>
              <p:cNvPr id="13" name="Shape 65"/>
              <p:cNvSpPr/>
              <p:nvPr/>
            </p:nvSpPr>
            <p:spPr>
              <a:xfrm>
                <a:off x="-2168136" y="330081"/>
                <a:ext cx="6958199" cy="1699500"/>
              </a:xfrm>
              <a:prstGeom prst="rect">
                <a:avLst/>
              </a:prstGeom>
              <a:solidFill>
                <a:schemeClr val="bg1">
                  <a:lumMod val="85000"/>
                </a:schemeClr>
              </a:solidFill>
              <a:ln>
                <a:noFill/>
              </a:ln>
              <a:effectLst/>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sp>
            <p:nvSpPr>
              <p:cNvPr id="14" name="Shape 66"/>
              <p:cNvSpPr/>
              <p:nvPr userDrawn="1"/>
            </p:nvSpPr>
            <p:spPr>
              <a:xfrm>
                <a:off x="4783024" y="330075"/>
                <a:ext cx="1699499" cy="1699500"/>
              </a:xfrm>
              <a:prstGeom prst="rtTriangle">
                <a:avLst/>
              </a:prstGeom>
              <a:solidFill>
                <a:schemeClr val="bg1">
                  <a:lumMod val="85000"/>
                </a:schemeClr>
              </a:solidFill>
              <a:ln>
                <a:noFill/>
              </a:ln>
              <a:effectLst/>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grpSp>
        <p:grpSp>
          <p:nvGrpSpPr>
            <p:cNvPr id="10" name="Shape 67"/>
            <p:cNvGrpSpPr/>
            <p:nvPr userDrawn="1"/>
          </p:nvGrpSpPr>
          <p:grpSpPr>
            <a:xfrm rot="10800000" flipH="1">
              <a:off x="-2" y="381007"/>
              <a:ext cx="7068372" cy="771743"/>
              <a:chOff x="-9092083" y="330076"/>
              <a:chExt cx="15565675" cy="1699502"/>
            </a:xfrm>
          </p:grpSpPr>
          <p:sp>
            <p:nvSpPr>
              <p:cNvPr id="11" name="Shape 68"/>
              <p:cNvSpPr/>
              <p:nvPr userDrawn="1"/>
            </p:nvSpPr>
            <p:spPr>
              <a:xfrm>
                <a:off x="-9092083" y="330076"/>
                <a:ext cx="13882201" cy="1699500"/>
              </a:xfrm>
              <a:prstGeom prst="rect">
                <a:avLst/>
              </a:prstGeom>
              <a:solidFill>
                <a:srgbClr val="FF9801"/>
              </a:solidFill>
              <a:ln>
                <a:noFill/>
              </a:ln>
              <a:effectLst>
                <a:outerShdw blurRad="50800" dist="762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endParaRPr sz="1350">
                  <a:latin typeface="Arvo"/>
                  <a:ea typeface="Arvo"/>
                  <a:cs typeface="Arvo"/>
                  <a:sym typeface="Arvo"/>
                </a:endParaRPr>
              </a:p>
            </p:txBody>
          </p:sp>
          <p:sp>
            <p:nvSpPr>
              <p:cNvPr id="12" name="Shape 69"/>
              <p:cNvSpPr/>
              <p:nvPr userDrawn="1"/>
            </p:nvSpPr>
            <p:spPr>
              <a:xfrm>
                <a:off x="4774092" y="330076"/>
                <a:ext cx="1699500" cy="1699502"/>
              </a:xfrm>
              <a:prstGeom prst="rtTriangle">
                <a:avLst/>
              </a:prstGeom>
              <a:solidFill>
                <a:srgbClr val="FF9801"/>
              </a:solidFill>
              <a:ln>
                <a:noFill/>
              </a:ln>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grpSp>
      </p:grpSp>
      <p:sp>
        <p:nvSpPr>
          <p:cNvPr id="3" name="2 Metin Yer Tutucusu"/>
          <p:cNvSpPr>
            <a:spLocks noGrp="1"/>
          </p:cNvSpPr>
          <p:nvPr>
            <p:ph type="body" idx="1"/>
          </p:nvPr>
        </p:nvSpPr>
        <p:spPr>
          <a:xfrm>
            <a:off x="604256" y="1794276"/>
            <a:ext cx="10286933" cy="4200715"/>
          </a:xfrm>
          <a:prstGeom prst="rect">
            <a:avLst/>
          </a:prstGeom>
        </p:spPr>
        <p:txBody>
          <a:bodyPr vert="horz" lIns="91440" tIns="45720" rIns="91440" bIns="45720" rtlCol="0">
            <a:normAutofit/>
          </a:bodyPr>
          <a:lstStyle/>
          <a:p>
            <a:pPr lvl="0"/>
            <a:r>
              <a:rPr lang="tr-TR" dirty="0"/>
              <a:t>Asıl metin stillerini düzenlemek için tıklatın</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2" name="1 Başlık Yer Tutucusu"/>
          <p:cNvSpPr>
            <a:spLocks noGrp="1"/>
          </p:cNvSpPr>
          <p:nvPr>
            <p:ph type="title"/>
          </p:nvPr>
        </p:nvSpPr>
        <p:spPr>
          <a:xfrm>
            <a:off x="119338" y="400055"/>
            <a:ext cx="5240733" cy="752656"/>
          </a:xfrm>
          <a:prstGeom prst="rect">
            <a:avLst/>
          </a:prstGeom>
          <a:effectLst/>
        </p:spPr>
        <p:txBody>
          <a:bodyPr vert="horz" lIns="91440" tIns="45720" rIns="91440" bIns="45720" rtlCol="0" anchor="ctr">
            <a:normAutofit/>
          </a:bodyPr>
          <a:lstStyle/>
          <a:p>
            <a:r>
              <a:rPr lang="tr-TR" noProof="0" dirty="0"/>
              <a:t>Asıl başlık stili için tıklatın</a:t>
            </a:r>
          </a:p>
        </p:txBody>
      </p:sp>
    </p:spTree>
    <p:extLst>
      <p:ext uri="{BB962C8B-B14F-4D97-AF65-F5344CB8AC3E}">
        <p14:creationId xmlns:p14="http://schemas.microsoft.com/office/powerpoint/2010/main" val="1892418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99" r:id="rId14"/>
    <p:sldLayoutId id="2147483674" r:id="rId15"/>
    <p:sldLayoutId id="2147483675" r:id="rId16"/>
    <p:sldLayoutId id="2147483712" r:id="rId17"/>
    <p:sldLayoutId id="2147483676" r:id="rId1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685800" rtl="0" eaLnBrk="1" latinLnBrk="0" hangingPunct="1">
        <a:spcBef>
          <a:spcPct val="0"/>
        </a:spcBef>
        <a:buNone/>
        <a:defRPr sz="2400" b="1" kern="1200">
          <a:ln>
            <a:noFill/>
          </a:ln>
          <a:solidFill>
            <a:schemeClr val="bg1"/>
          </a:solidFill>
          <a:effectLst>
            <a:outerShdw blurRad="38100" dist="38100" dir="2700000" algn="tl">
              <a:srgbClr val="000000">
                <a:alpha val="43137"/>
              </a:srgbClr>
            </a:outerShdw>
          </a:effectLst>
          <a:latin typeface="Calibri" pitchFamily="34" charset="0"/>
          <a:ea typeface="+mj-ea"/>
          <a:cs typeface="+mj-cs"/>
        </a:defRPr>
      </a:lvl1pPr>
    </p:titleStyle>
    <p:bodyStyle>
      <a:lvl1pPr marL="257175" indent="-257175" algn="l" defTabSz="685800" rtl="0" eaLnBrk="1" latinLnBrk="0" hangingPunct="1">
        <a:spcBef>
          <a:spcPct val="20000"/>
        </a:spcBef>
        <a:buClr>
          <a:schemeClr val="accent2">
            <a:lumMod val="75000"/>
          </a:schemeClr>
        </a:buClr>
        <a:buFont typeface="Wingdings" charset="2"/>
        <a:buChar char="v"/>
        <a:defRPr sz="2100" kern="1200">
          <a:solidFill>
            <a:schemeClr val="tx1"/>
          </a:solidFill>
          <a:latin typeface="+mj-lt"/>
          <a:ea typeface="+mn-ea"/>
          <a:cs typeface="+mn-cs"/>
        </a:defRPr>
      </a:lvl1pPr>
      <a:lvl2pPr marL="557213" indent="-214313" algn="l" defTabSz="685800" rtl="0" eaLnBrk="1" latinLnBrk="0" hangingPunct="1">
        <a:spcBef>
          <a:spcPct val="20000"/>
        </a:spcBef>
        <a:buClr>
          <a:schemeClr val="accent2">
            <a:lumMod val="75000"/>
          </a:schemeClr>
        </a:buClr>
        <a:buFont typeface="Wingdings" charset="2"/>
        <a:buChar char="v"/>
        <a:defRPr sz="1800" kern="1200">
          <a:solidFill>
            <a:schemeClr val="tx1"/>
          </a:solidFill>
          <a:latin typeface="+mj-lt"/>
          <a:ea typeface="+mn-ea"/>
          <a:cs typeface="+mn-cs"/>
        </a:defRPr>
      </a:lvl2pPr>
      <a:lvl3pPr marL="857250" indent="-171450" algn="l" defTabSz="685800" rtl="0" eaLnBrk="1" latinLnBrk="0" hangingPunct="1">
        <a:spcBef>
          <a:spcPct val="20000"/>
        </a:spcBef>
        <a:buClr>
          <a:schemeClr val="accent2">
            <a:lumMod val="75000"/>
          </a:schemeClr>
        </a:buClr>
        <a:buFont typeface="Wingdings" charset="2"/>
        <a:buChar char="v"/>
        <a:defRPr sz="1500" kern="1200">
          <a:solidFill>
            <a:schemeClr val="tx1"/>
          </a:solidFill>
          <a:latin typeface="+mj-lt"/>
          <a:ea typeface="+mn-ea"/>
          <a:cs typeface="+mn-cs"/>
        </a:defRPr>
      </a:lvl3pPr>
      <a:lvl4pPr marL="1200150" indent="-171450" algn="l" defTabSz="685800" rtl="0" eaLnBrk="1" latinLnBrk="0" hangingPunct="1">
        <a:spcBef>
          <a:spcPct val="20000"/>
        </a:spcBef>
        <a:buClr>
          <a:schemeClr val="accent2">
            <a:lumMod val="75000"/>
          </a:schemeClr>
        </a:buClr>
        <a:buFont typeface="Wingdings" charset="2"/>
        <a:buChar char="v"/>
        <a:defRPr sz="1350" kern="1200">
          <a:solidFill>
            <a:schemeClr val="tx1"/>
          </a:solidFill>
          <a:latin typeface="+mj-lt"/>
          <a:ea typeface="+mn-ea"/>
          <a:cs typeface="+mn-cs"/>
        </a:defRPr>
      </a:lvl4pPr>
      <a:lvl5pPr marL="1543050" indent="-171450" algn="l" defTabSz="685800" rtl="0" eaLnBrk="1" latinLnBrk="0" hangingPunct="1">
        <a:spcBef>
          <a:spcPct val="20000"/>
        </a:spcBef>
        <a:buClr>
          <a:schemeClr val="accent2">
            <a:lumMod val="75000"/>
          </a:schemeClr>
        </a:buClr>
        <a:buFont typeface="Wingdings" charset="2"/>
        <a:buChar char="v"/>
        <a:defRPr sz="1350" kern="1200">
          <a:solidFill>
            <a:schemeClr val="tx1"/>
          </a:solidFill>
          <a:latin typeface="+mj-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tr-T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09A10-F990-6A48-9BFB-3346F0E51E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CCFD0F-0CC1-CE46-8C23-F864742901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AB91D8-501F-D545-B877-1E37C47926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CB956-DCE0-3941-B561-7EDAD843B773}" type="datetimeFigureOut">
              <a:rPr lang="en-US" smtClean="0"/>
              <a:t>12/31/2018</a:t>
            </a:fld>
            <a:endParaRPr lang="en-US"/>
          </a:p>
        </p:txBody>
      </p:sp>
      <p:sp>
        <p:nvSpPr>
          <p:cNvPr id="5" name="Footer Placeholder 4">
            <a:extLst>
              <a:ext uri="{FF2B5EF4-FFF2-40B4-BE49-F238E27FC236}">
                <a16:creationId xmlns:a16="http://schemas.microsoft.com/office/drawing/2014/main" id="{72753596-8306-3E40-823F-638E37A59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28AD3D-3EE6-504A-9383-E494993A30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DB5503-5785-6447-B03B-54D2C0CFBF7F}" type="slidenum">
              <a:rPr lang="en-US" smtClean="0"/>
              <a:t>‹#›</a:t>
            </a:fld>
            <a:endParaRPr lang="en-US"/>
          </a:p>
        </p:txBody>
      </p:sp>
    </p:spTree>
    <p:extLst>
      <p:ext uri="{BB962C8B-B14F-4D97-AF65-F5344CB8AC3E}">
        <p14:creationId xmlns:p14="http://schemas.microsoft.com/office/powerpoint/2010/main" val="1420356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B6D2C-F983-634A-A828-9A5ED38804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600919-428C-B14D-A1C3-189FE54EF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E47CC9-6DE4-914A-B697-E9279153B6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1A0330-B976-6C4C-A71F-FFE31F9BBA0E}" type="datetimeFigureOut">
              <a:rPr lang="en-US" smtClean="0"/>
              <a:t>12/31/2018</a:t>
            </a:fld>
            <a:endParaRPr lang="en-US"/>
          </a:p>
        </p:txBody>
      </p:sp>
      <p:sp>
        <p:nvSpPr>
          <p:cNvPr id="5" name="Footer Placeholder 4">
            <a:extLst>
              <a:ext uri="{FF2B5EF4-FFF2-40B4-BE49-F238E27FC236}">
                <a16:creationId xmlns:a16="http://schemas.microsoft.com/office/drawing/2014/main" id="{9BAD09D9-F444-4945-8166-8B8505638A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FF45EF-6F55-924F-B881-9FA1237592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0B6B5-7812-8642-9033-2103B655B261}" type="slidenum">
              <a:rPr lang="en-US" smtClean="0"/>
              <a:t>‹#›</a:t>
            </a:fld>
            <a:endParaRPr lang="en-US"/>
          </a:p>
        </p:txBody>
      </p:sp>
    </p:spTree>
    <p:extLst>
      <p:ext uri="{BB962C8B-B14F-4D97-AF65-F5344CB8AC3E}">
        <p14:creationId xmlns:p14="http://schemas.microsoft.com/office/powerpoint/2010/main" val="169904259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Shape 62"/>
          <p:cNvGrpSpPr/>
          <p:nvPr/>
        </p:nvGrpSpPr>
        <p:grpSpPr>
          <a:xfrm>
            <a:off x="2" y="0"/>
            <a:ext cx="6024214" cy="1327314"/>
            <a:chOff x="-2" y="40"/>
            <a:chExt cx="7072351" cy="1327314"/>
          </a:xfrm>
          <a:effectLst>
            <a:outerShdw blurRad="50800" dist="76200" dir="2700000" algn="tl" rotWithShape="0">
              <a:prstClr val="black">
                <a:alpha val="40000"/>
              </a:prstClr>
            </a:outerShdw>
          </a:effectLst>
        </p:grpSpPr>
        <p:sp>
          <p:nvSpPr>
            <p:cNvPr id="7" name="Shape 63"/>
            <p:cNvSpPr/>
            <p:nvPr userDrawn="1"/>
          </p:nvSpPr>
          <p:spPr>
            <a:xfrm>
              <a:off x="6292649" y="126425"/>
              <a:ext cx="779700" cy="259800"/>
            </a:xfrm>
            <a:prstGeom prst="triangle">
              <a:avLst>
                <a:gd name="adj" fmla="val 32425"/>
              </a:avLst>
            </a:prstGeom>
            <a:solidFill>
              <a:srgbClr val="D26F00"/>
            </a:solidFill>
            <a:ln>
              <a:noFill/>
            </a:ln>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grpSp>
          <p:nvGrpSpPr>
            <p:cNvPr id="8" name="Shape 64"/>
            <p:cNvGrpSpPr/>
            <p:nvPr userDrawn="1"/>
          </p:nvGrpSpPr>
          <p:grpSpPr>
            <a:xfrm rot="10800000" flipH="1">
              <a:off x="2" y="40"/>
              <a:ext cx="6756165" cy="1327314"/>
              <a:chOff x="-2168136" y="330075"/>
              <a:chExt cx="8650659" cy="1699506"/>
            </a:xfrm>
          </p:grpSpPr>
          <p:sp>
            <p:nvSpPr>
              <p:cNvPr id="13" name="Shape 65"/>
              <p:cNvSpPr/>
              <p:nvPr/>
            </p:nvSpPr>
            <p:spPr>
              <a:xfrm>
                <a:off x="-2168136" y="330081"/>
                <a:ext cx="6958199" cy="1699500"/>
              </a:xfrm>
              <a:prstGeom prst="rect">
                <a:avLst/>
              </a:prstGeom>
              <a:solidFill>
                <a:schemeClr val="bg1">
                  <a:lumMod val="85000"/>
                </a:schemeClr>
              </a:solidFill>
              <a:ln>
                <a:noFill/>
              </a:ln>
              <a:effectLst/>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sp>
            <p:nvSpPr>
              <p:cNvPr id="14" name="Shape 66"/>
              <p:cNvSpPr/>
              <p:nvPr userDrawn="1"/>
            </p:nvSpPr>
            <p:spPr>
              <a:xfrm>
                <a:off x="4783024" y="330075"/>
                <a:ext cx="1699499" cy="1699500"/>
              </a:xfrm>
              <a:prstGeom prst="rtTriangle">
                <a:avLst/>
              </a:prstGeom>
              <a:solidFill>
                <a:schemeClr val="bg1">
                  <a:lumMod val="85000"/>
                </a:schemeClr>
              </a:solidFill>
              <a:ln>
                <a:noFill/>
              </a:ln>
              <a:effectLst/>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grpSp>
        <p:grpSp>
          <p:nvGrpSpPr>
            <p:cNvPr id="10" name="Shape 67"/>
            <p:cNvGrpSpPr/>
            <p:nvPr userDrawn="1"/>
          </p:nvGrpSpPr>
          <p:grpSpPr>
            <a:xfrm rot="10800000" flipH="1">
              <a:off x="-2" y="381007"/>
              <a:ext cx="7068372" cy="771743"/>
              <a:chOff x="-9092083" y="330076"/>
              <a:chExt cx="15565675" cy="1699502"/>
            </a:xfrm>
          </p:grpSpPr>
          <p:sp>
            <p:nvSpPr>
              <p:cNvPr id="11" name="Shape 68"/>
              <p:cNvSpPr/>
              <p:nvPr userDrawn="1"/>
            </p:nvSpPr>
            <p:spPr>
              <a:xfrm>
                <a:off x="-9092083" y="330076"/>
                <a:ext cx="13882201" cy="1699500"/>
              </a:xfrm>
              <a:prstGeom prst="rect">
                <a:avLst/>
              </a:prstGeom>
              <a:solidFill>
                <a:srgbClr val="FF9801"/>
              </a:solidFill>
              <a:ln>
                <a:noFill/>
              </a:ln>
              <a:effectLst>
                <a:outerShdw blurRad="50800" dist="762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endParaRPr sz="1350">
                  <a:latin typeface="Arvo"/>
                  <a:ea typeface="Arvo"/>
                  <a:cs typeface="Arvo"/>
                  <a:sym typeface="Arvo"/>
                </a:endParaRPr>
              </a:p>
            </p:txBody>
          </p:sp>
          <p:sp>
            <p:nvSpPr>
              <p:cNvPr id="12" name="Shape 69"/>
              <p:cNvSpPr/>
              <p:nvPr userDrawn="1"/>
            </p:nvSpPr>
            <p:spPr>
              <a:xfrm>
                <a:off x="4774092" y="330076"/>
                <a:ext cx="1699500" cy="1699502"/>
              </a:xfrm>
              <a:prstGeom prst="rtTriangle">
                <a:avLst/>
              </a:prstGeom>
              <a:solidFill>
                <a:srgbClr val="FF9801"/>
              </a:solidFill>
              <a:ln>
                <a:noFill/>
              </a:ln>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grpSp>
      </p:grpSp>
      <p:sp>
        <p:nvSpPr>
          <p:cNvPr id="3" name="2 Metin Yer Tutucusu"/>
          <p:cNvSpPr>
            <a:spLocks noGrp="1"/>
          </p:cNvSpPr>
          <p:nvPr>
            <p:ph type="body" idx="1"/>
          </p:nvPr>
        </p:nvSpPr>
        <p:spPr>
          <a:xfrm>
            <a:off x="604256" y="1794276"/>
            <a:ext cx="10286933" cy="4200715"/>
          </a:xfrm>
          <a:prstGeom prst="rect">
            <a:avLst/>
          </a:prstGeom>
        </p:spPr>
        <p:txBody>
          <a:bodyPr vert="horz" lIns="91440" tIns="45720" rIns="91440" bIns="45720" rtlCol="0">
            <a:normAutofit/>
          </a:bodyPr>
          <a:lstStyle/>
          <a:p>
            <a:pPr lvl="0"/>
            <a:r>
              <a:rPr lang="tr-TR" dirty="0"/>
              <a:t>Asıl metin stillerini düzenlemek için tıklatın</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2" name="1 Başlık Yer Tutucusu"/>
          <p:cNvSpPr>
            <a:spLocks noGrp="1"/>
          </p:cNvSpPr>
          <p:nvPr>
            <p:ph type="title"/>
          </p:nvPr>
        </p:nvSpPr>
        <p:spPr>
          <a:xfrm>
            <a:off x="119338" y="400055"/>
            <a:ext cx="5240733" cy="752656"/>
          </a:xfrm>
          <a:prstGeom prst="rect">
            <a:avLst/>
          </a:prstGeom>
          <a:effectLst/>
        </p:spPr>
        <p:txBody>
          <a:bodyPr vert="horz" lIns="91440" tIns="45720" rIns="91440" bIns="45720" rtlCol="0" anchor="ctr">
            <a:normAutofit/>
          </a:bodyPr>
          <a:lstStyle/>
          <a:p>
            <a:r>
              <a:rPr lang="tr-TR" noProof="0" dirty="0"/>
              <a:t>Asıl başlık stili için tıklatın</a:t>
            </a:r>
          </a:p>
        </p:txBody>
      </p:sp>
    </p:spTree>
    <p:extLst>
      <p:ext uri="{BB962C8B-B14F-4D97-AF65-F5344CB8AC3E}">
        <p14:creationId xmlns:p14="http://schemas.microsoft.com/office/powerpoint/2010/main" val="6038623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hf hdr="0" ftr="0"/>
  <p:txStyles>
    <p:titleStyle>
      <a:lvl1pPr algn="ctr" defTabSz="685800" rtl="0" eaLnBrk="1" latinLnBrk="0" hangingPunct="1">
        <a:spcBef>
          <a:spcPct val="0"/>
        </a:spcBef>
        <a:buNone/>
        <a:defRPr sz="2400" b="1" kern="1200">
          <a:ln>
            <a:noFill/>
          </a:ln>
          <a:solidFill>
            <a:schemeClr val="bg1"/>
          </a:solidFill>
          <a:effectLst>
            <a:outerShdw blurRad="38100" dist="38100" dir="2700000" algn="tl">
              <a:srgbClr val="000000">
                <a:alpha val="43137"/>
              </a:srgbClr>
            </a:outerShdw>
          </a:effectLst>
          <a:latin typeface="Calibri" pitchFamily="34" charset="0"/>
          <a:ea typeface="+mj-ea"/>
          <a:cs typeface="+mj-cs"/>
        </a:defRPr>
      </a:lvl1pPr>
    </p:titleStyle>
    <p:bodyStyle>
      <a:lvl1pPr marL="257175" indent="-257175" algn="l" defTabSz="685800" rtl="0" eaLnBrk="1" latinLnBrk="0" hangingPunct="1">
        <a:spcBef>
          <a:spcPct val="20000"/>
        </a:spcBef>
        <a:buClr>
          <a:schemeClr val="accent2">
            <a:lumMod val="75000"/>
          </a:schemeClr>
        </a:buClr>
        <a:buFont typeface="Wingdings" charset="2"/>
        <a:buChar char="v"/>
        <a:defRPr sz="2100" kern="1200">
          <a:solidFill>
            <a:schemeClr val="tx1"/>
          </a:solidFill>
          <a:latin typeface="+mj-lt"/>
          <a:ea typeface="+mn-ea"/>
          <a:cs typeface="+mn-cs"/>
        </a:defRPr>
      </a:lvl1pPr>
      <a:lvl2pPr marL="557213" indent="-214313" algn="l" defTabSz="685800" rtl="0" eaLnBrk="1" latinLnBrk="0" hangingPunct="1">
        <a:spcBef>
          <a:spcPct val="20000"/>
        </a:spcBef>
        <a:buClr>
          <a:schemeClr val="accent2">
            <a:lumMod val="75000"/>
          </a:schemeClr>
        </a:buClr>
        <a:buFont typeface="Wingdings" charset="2"/>
        <a:buChar char="v"/>
        <a:defRPr sz="1800" kern="1200">
          <a:solidFill>
            <a:schemeClr val="tx1"/>
          </a:solidFill>
          <a:latin typeface="+mj-lt"/>
          <a:ea typeface="+mn-ea"/>
          <a:cs typeface="+mn-cs"/>
        </a:defRPr>
      </a:lvl2pPr>
      <a:lvl3pPr marL="857250" indent="-171450" algn="l" defTabSz="685800" rtl="0" eaLnBrk="1" latinLnBrk="0" hangingPunct="1">
        <a:spcBef>
          <a:spcPct val="20000"/>
        </a:spcBef>
        <a:buClr>
          <a:schemeClr val="accent2">
            <a:lumMod val="75000"/>
          </a:schemeClr>
        </a:buClr>
        <a:buFont typeface="Wingdings" charset="2"/>
        <a:buChar char="v"/>
        <a:defRPr sz="1500" kern="1200">
          <a:solidFill>
            <a:schemeClr val="tx1"/>
          </a:solidFill>
          <a:latin typeface="+mj-lt"/>
          <a:ea typeface="+mn-ea"/>
          <a:cs typeface="+mn-cs"/>
        </a:defRPr>
      </a:lvl3pPr>
      <a:lvl4pPr marL="1200150" indent="-171450" algn="l" defTabSz="685800" rtl="0" eaLnBrk="1" latinLnBrk="0" hangingPunct="1">
        <a:spcBef>
          <a:spcPct val="20000"/>
        </a:spcBef>
        <a:buClr>
          <a:schemeClr val="accent2">
            <a:lumMod val="75000"/>
          </a:schemeClr>
        </a:buClr>
        <a:buFont typeface="Wingdings" charset="2"/>
        <a:buChar char="v"/>
        <a:defRPr sz="1350" kern="1200">
          <a:solidFill>
            <a:schemeClr val="tx1"/>
          </a:solidFill>
          <a:latin typeface="+mj-lt"/>
          <a:ea typeface="+mn-ea"/>
          <a:cs typeface="+mn-cs"/>
        </a:defRPr>
      </a:lvl4pPr>
      <a:lvl5pPr marL="1543050" indent="-171450" algn="l" defTabSz="685800" rtl="0" eaLnBrk="1" latinLnBrk="0" hangingPunct="1">
        <a:spcBef>
          <a:spcPct val="20000"/>
        </a:spcBef>
        <a:buClr>
          <a:schemeClr val="accent2">
            <a:lumMod val="75000"/>
          </a:schemeClr>
        </a:buClr>
        <a:buFont typeface="Wingdings" charset="2"/>
        <a:buChar char="v"/>
        <a:defRPr sz="1350" kern="1200">
          <a:solidFill>
            <a:schemeClr val="tx1"/>
          </a:solidFill>
          <a:latin typeface="+mj-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tr-T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747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9859D294-803F-426A-BDBD-D13743BAEF53}"/>
              </a:ext>
            </a:extLst>
          </p:cNvPr>
          <p:cNvSpPr>
            <a:spLocks noGrp="1"/>
          </p:cNvSpPr>
          <p:nvPr>
            <p:ph sz="quarter" idx="10"/>
          </p:nvPr>
        </p:nvSpPr>
        <p:spPr/>
        <p:txBody>
          <a:bodyPr/>
          <a:lstStyle/>
          <a:p>
            <a:r>
              <a:rPr lang="tr-TR" dirty="0"/>
              <a:t>Environment </a:t>
            </a:r>
            <a:r>
              <a:rPr lang="tr-TR" dirty="0" err="1"/>
              <a:t>setup</a:t>
            </a:r>
            <a:endParaRPr lang="tr-TR" dirty="0"/>
          </a:p>
        </p:txBody>
      </p:sp>
    </p:spTree>
    <p:extLst>
      <p:ext uri="{BB962C8B-B14F-4D97-AF65-F5344CB8AC3E}">
        <p14:creationId xmlns:p14="http://schemas.microsoft.com/office/powerpoint/2010/main" val="2976152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2D89338-5DA7-AD4D-A662-23019B076C69}"/>
              </a:ext>
            </a:extLst>
          </p:cNvPr>
          <p:cNvSpPr>
            <a:spLocks noGrp="1"/>
          </p:cNvSpPr>
          <p:nvPr>
            <p:ph type="title"/>
          </p:nvPr>
        </p:nvSpPr>
        <p:spPr/>
        <p:txBody>
          <a:bodyPr>
            <a:normAutofit/>
          </a:bodyPr>
          <a:lstStyle/>
          <a:p>
            <a:r>
              <a:rPr lang="tr-TR" dirty="0">
                <a:cs typeface="Calibri"/>
              </a:rPr>
              <a:t>Java Development </a:t>
            </a:r>
            <a:r>
              <a:rPr lang="tr-TR" dirty="0" err="1">
                <a:cs typeface="Calibri"/>
              </a:rPr>
              <a:t>Tool</a:t>
            </a:r>
            <a:r>
              <a:rPr lang="tr-TR" dirty="0">
                <a:cs typeface="Calibri"/>
              </a:rPr>
              <a:t> Kit</a:t>
            </a:r>
            <a:endParaRPr lang="en-GB" dirty="0">
              <a:cs typeface="Calibri"/>
            </a:endParaRPr>
          </a:p>
        </p:txBody>
      </p:sp>
      <p:pic>
        <p:nvPicPr>
          <p:cNvPr id="1026" name="Picture 2" descr="jdk 8 ile ilgili gÃ¶rsel sonucu">
            <a:extLst>
              <a:ext uri="{FF2B5EF4-FFF2-40B4-BE49-F238E27FC236}">
                <a16:creationId xmlns:a16="http://schemas.microsoft.com/office/drawing/2014/main" id="{08358FC1-4620-4AB1-B4EC-096E2E915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1194" y="2016690"/>
            <a:ext cx="5578258" cy="3137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123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2D89338-5DA7-AD4D-A662-23019B076C69}"/>
              </a:ext>
            </a:extLst>
          </p:cNvPr>
          <p:cNvSpPr>
            <a:spLocks noGrp="1"/>
          </p:cNvSpPr>
          <p:nvPr>
            <p:ph type="title"/>
          </p:nvPr>
        </p:nvSpPr>
        <p:spPr/>
        <p:txBody>
          <a:bodyPr>
            <a:normAutofit/>
          </a:bodyPr>
          <a:lstStyle/>
          <a:p>
            <a:r>
              <a:rPr lang="tr-TR" dirty="0">
                <a:cs typeface="Calibri"/>
              </a:rPr>
              <a:t>Java Development </a:t>
            </a:r>
            <a:r>
              <a:rPr lang="tr-TR" dirty="0" err="1">
                <a:cs typeface="Calibri"/>
              </a:rPr>
              <a:t>Tool</a:t>
            </a:r>
            <a:r>
              <a:rPr lang="tr-TR" dirty="0">
                <a:cs typeface="Calibri"/>
              </a:rPr>
              <a:t> Kit</a:t>
            </a:r>
            <a:endParaRPr lang="en-GB" dirty="0">
              <a:cs typeface="Calibri"/>
            </a:endParaRPr>
          </a:p>
        </p:txBody>
      </p:sp>
      <p:graphicFrame>
        <p:nvGraphicFramePr>
          <p:cNvPr id="13" name="Diagram 12">
            <a:extLst>
              <a:ext uri="{FF2B5EF4-FFF2-40B4-BE49-F238E27FC236}">
                <a16:creationId xmlns:a16="http://schemas.microsoft.com/office/drawing/2014/main" id="{3DD3F03E-A15C-D642-AEDF-99EDBED95F29}"/>
              </a:ext>
            </a:extLst>
          </p:cNvPr>
          <p:cNvGraphicFramePr/>
          <p:nvPr>
            <p:extLst>
              <p:ext uri="{D42A27DB-BD31-4B8C-83A1-F6EECF244321}">
                <p14:modId xmlns:p14="http://schemas.microsoft.com/office/powerpoint/2010/main" val="2934474815"/>
              </p:ext>
            </p:extLst>
          </p:nvPr>
        </p:nvGraphicFramePr>
        <p:xfrm>
          <a:off x="548640" y="1243043"/>
          <a:ext cx="4674714" cy="52149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Resim 1">
            <a:extLst>
              <a:ext uri="{FF2B5EF4-FFF2-40B4-BE49-F238E27FC236}">
                <a16:creationId xmlns:a16="http://schemas.microsoft.com/office/drawing/2014/main" id="{62A23CA7-A71C-4579-A280-26CB49785FCF}"/>
              </a:ext>
            </a:extLst>
          </p:cNvPr>
          <p:cNvPicPr>
            <a:picLocks noChangeAspect="1"/>
          </p:cNvPicPr>
          <p:nvPr/>
        </p:nvPicPr>
        <p:blipFill rotWithShape="1">
          <a:blip r:embed="rId8"/>
          <a:srcRect l="2108" r="15960" b="6463"/>
          <a:stretch/>
        </p:blipFill>
        <p:spPr>
          <a:xfrm>
            <a:off x="5661765" y="1901758"/>
            <a:ext cx="6069277" cy="3897470"/>
          </a:xfrm>
          <a:prstGeom prst="rect">
            <a:avLst/>
          </a:prstGeom>
        </p:spPr>
      </p:pic>
    </p:spTree>
    <p:extLst>
      <p:ext uri="{BB962C8B-B14F-4D97-AF65-F5344CB8AC3E}">
        <p14:creationId xmlns:p14="http://schemas.microsoft.com/office/powerpoint/2010/main" val="13342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graphicEl>
                                              <a:dgm id="{9B744FCE-BD02-4432-9419-4BFAE4F0643B}"/>
                                            </p:graphicEl>
                                          </p:spTgt>
                                        </p:tgtEl>
                                        <p:attrNameLst>
                                          <p:attrName>style.visibility</p:attrName>
                                        </p:attrNameLst>
                                      </p:cBhvr>
                                      <p:to>
                                        <p:strVal val="visible"/>
                                      </p:to>
                                    </p:set>
                                    <p:anim calcmode="lin" valueType="num">
                                      <p:cBhvr additive="base">
                                        <p:cTn id="7" dur="500" fill="hold"/>
                                        <p:tgtEl>
                                          <p:spTgt spid="13">
                                            <p:graphicEl>
                                              <a:dgm id="{9B744FCE-BD02-4432-9419-4BFAE4F0643B}"/>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graphicEl>
                                              <a:dgm id="{9B744FCE-BD02-4432-9419-4BFAE4F0643B}"/>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3">
                                            <p:graphicEl>
                                              <a:dgm id="{9B744FCE-BD02-4432-9419-4BFAE4F0643B}"/>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Graphic spid="13" grpId="1">
        <p:bldSub>
          <a:bldDgm/>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2D89338-5DA7-AD4D-A662-23019B076C69}"/>
              </a:ext>
            </a:extLst>
          </p:cNvPr>
          <p:cNvSpPr>
            <a:spLocks noGrp="1"/>
          </p:cNvSpPr>
          <p:nvPr>
            <p:ph type="title"/>
          </p:nvPr>
        </p:nvSpPr>
        <p:spPr/>
        <p:txBody>
          <a:bodyPr>
            <a:normAutofit/>
          </a:bodyPr>
          <a:lstStyle/>
          <a:p>
            <a:r>
              <a:rPr lang="tr-TR" dirty="0" err="1">
                <a:cs typeface="Calibri"/>
              </a:rPr>
              <a:t>About</a:t>
            </a:r>
            <a:r>
              <a:rPr lang="tr-TR" dirty="0">
                <a:cs typeface="Calibri"/>
              </a:rPr>
              <a:t> IDE</a:t>
            </a:r>
            <a:endParaRPr lang="en-GB" dirty="0">
              <a:cs typeface="Calibri"/>
            </a:endParaRPr>
          </a:p>
        </p:txBody>
      </p:sp>
      <p:graphicFrame>
        <p:nvGraphicFramePr>
          <p:cNvPr id="13" name="Diagram 12">
            <a:extLst>
              <a:ext uri="{FF2B5EF4-FFF2-40B4-BE49-F238E27FC236}">
                <a16:creationId xmlns:a16="http://schemas.microsoft.com/office/drawing/2014/main" id="{3DD3F03E-A15C-D642-AEDF-99EDBED95F29}"/>
              </a:ext>
            </a:extLst>
          </p:cNvPr>
          <p:cNvGraphicFramePr/>
          <p:nvPr>
            <p:extLst>
              <p:ext uri="{D42A27DB-BD31-4B8C-83A1-F6EECF244321}">
                <p14:modId xmlns:p14="http://schemas.microsoft.com/office/powerpoint/2010/main" val="1125399708"/>
              </p:ext>
            </p:extLst>
          </p:nvPr>
        </p:nvGraphicFramePr>
        <p:xfrm>
          <a:off x="548640" y="1243044"/>
          <a:ext cx="3434638" cy="53205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Resim 2">
            <a:extLst>
              <a:ext uri="{FF2B5EF4-FFF2-40B4-BE49-F238E27FC236}">
                <a16:creationId xmlns:a16="http://schemas.microsoft.com/office/drawing/2014/main" id="{8C01410A-7466-475B-85DF-E5250E450034}"/>
              </a:ext>
            </a:extLst>
          </p:cNvPr>
          <p:cNvPicPr>
            <a:picLocks noChangeAspect="1"/>
          </p:cNvPicPr>
          <p:nvPr/>
        </p:nvPicPr>
        <p:blipFill rotWithShape="1">
          <a:blip r:embed="rId8"/>
          <a:srcRect b="4292"/>
          <a:stretch/>
        </p:blipFill>
        <p:spPr>
          <a:xfrm>
            <a:off x="4359057" y="1886651"/>
            <a:ext cx="7492029" cy="4033380"/>
          </a:xfrm>
          <a:prstGeom prst="rect">
            <a:avLst/>
          </a:prstGeom>
        </p:spPr>
      </p:pic>
    </p:spTree>
    <p:extLst>
      <p:ext uri="{BB962C8B-B14F-4D97-AF65-F5344CB8AC3E}">
        <p14:creationId xmlns:p14="http://schemas.microsoft.com/office/powerpoint/2010/main" val="342545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graphicEl>
                                              <a:dgm id="{9B744FCE-BD02-4432-9419-4BFAE4F0643B}"/>
                                            </p:graphicEl>
                                          </p:spTgt>
                                        </p:tgtEl>
                                        <p:attrNameLst>
                                          <p:attrName>style.visibility</p:attrName>
                                        </p:attrNameLst>
                                      </p:cBhvr>
                                      <p:to>
                                        <p:strVal val="visible"/>
                                      </p:to>
                                    </p:set>
                                    <p:anim calcmode="lin" valueType="num">
                                      <p:cBhvr additive="base">
                                        <p:cTn id="7" dur="500" fill="hold"/>
                                        <p:tgtEl>
                                          <p:spTgt spid="13">
                                            <p:graphicEl>
                                              <a:dgm id="{9B744FCE-BD02-4432-9419-4BFAE4F0643B}"/>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graphicEl>
                                              <a:dgm id="{9B744FCE-BD02-4432-9419-4BFAE4F0643B}"/>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2D89338-5DA7-AD4D-A662-23019B076C69}"/>
              </a:ext>
            </a:extLst>
          </p:cNvPr>
          <p:cNvSpPr>
            <a:spLocks noGrp="1"/>
          </p:cNvSpPr>
          <p:nvPr>
            <p:ph type="title"/>
          </p:nvPr>
        </p:nvSpPr>
        <p:spPr/>
        <p:txBody>
          <a:bodyPr>
            <a:normAutofit/>
          </a:bodyPr>
          <a:lstStyle/>
          <a:p>
            <a:r>
              <a:rPr lang="tr-TR" dirty="0" err="1">
                <a:cs typeface="Calibri"/>
              </a:rPr>
              <a:t>About</a:t>
            </a:r>
            <a:r>
              <a:rPr lang="tr-TR" dirty="0">
                <a:cs typeface="Calibri"/>
              </a:rPr>
              <a:t> STS.ini file</a:t>
            </a:r>
            <a:endParaRPr lang="en-GB" dirty="0">
              <a:cs typeface="Calibri"/>
            </a:endParaRPr>
          </a:p>
        </p:txBody>
      </p:sp>
      <p:pic>
        <p:nvPicPr>
          <p:cNvPr id="2" name="Resim 1">
            <a:extLst>
              <a:ext uri="{FF2B5EF4-FFF2-40B4-BE49-F238E27FC236}">
                <a16:creationId xmlns:a16="http://schemas.microsoft.com/office/drawing/2014/main" id="{D6EF6616-17CB-4BBC-B6CE-5BF9F1A6F7D1}"/>
              </a:ext>
            </a:extLst>
          </p:cNvPr>
          <p:cNvPicPr>
            <a:picLocks noChangeAspect="1"/>
          </p:cNvPicPr>
          <p:nvPr/>
        </p:nvPicPr>
        <p:blipFill rotWithShape="1">
          <a:blip r:embed="rId3"/>
          <a:srcRect l="-4846" t="8402" r="45754" b="52694"/>
          <a:stretch/>
        </p:blipFill>
        <p:spPr>
          <a:xfrm>
            <a:off x="826719" y="1910218"/>
            <a:ext cx="9927492" cy="3676389"/>
          </a:xfrm>
          <a:prstGeom prst="rect">
            <a:avLst/>
          </a:prstGeom>
        </p:spPr>
      </p:pic>
    </p:spTree>
    <p:extLst>
      <p:ext uri="{BB962C8B-B14F-4D97-AF65-F5344CB8AC3E}">
        <p14:creationId xmlns:p14="http://schemas.microsoft.com/office/powerpoint/2010/main" val="3070365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2D89338-5DA7-AD4D-A662-23019B076C69}"/>
              </a:ext>
            </a:extLst>
          </p:cNvPr>
          <p:cNvSpPr>
            <a:spLocks noGrp="1"/>
          </p:cNvSpPr>
          <p:nvPr>
            <p:ph type="title"/>
          </p:nvPr>
        </p:nvSpPr>
        <p:spPr/>
        <p:txBody>
          <a:bodyPr>
            <a:normAutofit/>
          </a:bodyPr>
          <a:lstStyle/>
          <a:p>
            <a:r>
              <a:rPr lang="tr-TR" dirty="0" err="1">
                <a:cs typeface="Calibri"/>
              </a:rPr>
              <a:t>End</a:t>
            </a:r>
            <a:r>
              <a:rPr lang="tr-TR" dirty="0">
                <a:cs typeface="Calibri"/>
              </a:rPr>
              <a:t> of </a:t>
            </a:r>
            <a:r>
              <a:rPr lang="tr-TR" dirty="0" err="1">
                <a:cs typeface="Calibri"/>
              </a:rPr>
              <a:t>this</a:t>
            </a:r>
            <a:r>
              <a:rPr lang="tr-TR" dirty="0">
                <a:cs typeface="Calibri"/>
              </a:rPr>
              <a:t> </a:t>
            </a:r>
            <a:r>
              <a:rPr lang="tr-TR" dirty="0" err="1">
                <a:cs typeface="Calibri"/>
              </a:rPr>
              <a:t>course</a:t>
            </a:r>
            <a:endParaRPr lang="en-GB" dirty="0">
              <a:cs typeface="Calibri"/>
            </a:endParaRPr>
          </a:p>
        </p:txBody>
      </p:sp>
      <p:pic>
        <p:nvPicPr>
          <p:cNvPr id="4" name="Resim 3">
            <a:extLst>
              <a:ext uri="{FF2B5EF4-FFF2-40B4-BE49-F238E27FC236}">
                <a16:creationId xmlns:a16="http://schemas.microsoft.com/office/drawing/2014/main" id="{DB5CFBEE-CC52-4ED3-A49B-66B660529F0D}"/>
              </a:ext>
            </a:extLst>
          </p:cNvPr>
          <p:cNvPicPr>
            <a:picLocks noChangeAspect="1"/>
          </p:cNvPicPr>
          <p:nvPr/>
        </p:nvPicPr>
        <p:blipFill>
          <a:blip r:embed="rId3"/>
          <a:stretch>
            <a:fillRect/>
          </a:stretch>
        </p:blipFill>
        <p:spPr>
          <a:xfrm>
            <a:off x="4686300" y="1854200"/>
            <a:ext cx="2819400" cy="3149600"/>
          </a:xfrm>
          <a:prstGeom prst="rect">
            <a:avLst/>
          </a:prstGeom>
        </p:spPr>
      </p:pic>
    </p:spTree>
    <p:extLst>
      <p:ext uri="{BB962C8B-B14F-4D97-AF65-F5344CB8AC3E}">
        <p14:creationId xmlns:p14="http://schemas.microsoft.com/office/powerpoint/2010/main" val="3536722248"/>
      </p:ext>
    </p:extLst>
  </p:cSld>
  <p:clrMapOvr>
    <a:masterClrMapping/>
  </p:clrMapOvr>
</p:sld>
</file>

<file path=ppt/theme/theme1.xml><?xml version="1.0" encoding="utf-8"?>
<a:theme xmlns:a="http://schemas.openxmlformats.org/drawingml/2006/main" name="Ulusal Yenilik Sistemimizin Geleceği_2">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spcFirstLastPara="0" vert="horz" wrap="square" lIns="216354" tIns="189034" rIns="216354" bIns="189034" numCol="1" spcCol="1270" rtlCol="0" anchor="ctr" anchorCtr="0">
        <a:noAutofit/>
      </a:bodyPr>
      <a:lstStyle>
        <a:defPPr algn="ctr" defTabSz="711200">
          <a:lnSpc>
            <a:spcPct val="90000"/>
          </a:lnSpc>
          <a:spcBef>
            <a:spcPct val="0"/>
          </a:spcBef>
          <a:spcAft>
            <a:spcPct val="35000"/>
          </a:spcAft>
          <a:defRPr b="1" u="none" kern="1200" dirty="0" smtClean="0">
            <a:latin typeface="Futura Bk BT"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square" rtlCol="0">
        <a:spAutoFit/>
      </a:bodyPr>
      <a:lstStyle>
        <a:defPPr>
          <a:defRPr dirty="0">
            <a:latin typeface="Corbel" pitchFamily="34" charset="0"/>
          </a:defRPr>
        </a:defPPr>
      </a:lstStyle>
    </a:tx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Ulusal Yenilik Sistemimizin Geleceği_2">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spcFirstLastPara="0" vert="horz" wrap="square" lIns="216354" tIns="189034" rIns="216354" bIns="189034" numCol="1" spcCol="1270" rtlCol="0" anchor="ctr" anchorCtr="0">
        <a:noAutofit/>
      </a:bodyPr>
      <a:lstStyle>
        <a:defPPr algn="ctr" defTabSz="711200">
          <a:lnSpc>
            <a:spcPct val="90000"/>
          </a:lnSpc>
          <a:spcBef>
            <a:spcPct val="0"/>
          </a:spcBef>
          <a:spcAft>
            <a:spcPct val="35000"/>
          </a:spcAft>
          <a:defRPr b="1" u="none" kern="1200" dirty="0" smtClean="0">
            <a:latin typeface="Futura Bk BT"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square" rtlCol="0">
        <a:spAutoFit/>
      </a:bodyPr>
      <a:lstStyle>
        <a:defPPr>
          <a:defRPr dirty="0">
            <a:latin typeface="Corbel" pitchFamily="34" charset="0"/>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HA-Network-Layer2-Attacks-EN</Template>
  <TotalTime>20627</TotalTime>
  <Words>482</Words>
  <Application>Microsoft Office PowerPoint</Application>
  <PresentationFormat>Geniş ekran</PresentationFormat>
  <Paragraphs>30</Paragraphs>
  <Slides>7</Slides>
  <Notes>6</Notes>
  <HiddenSlides>0</HiddenSlides>
  <MMClips>0</MMClips>
  <ScaleCrop>false</ScaleCrop>
  <HeadingPairs>
    <vt:vector size="6" baseType="variant">
      <vt:variant>
        <vt:lpstr>Kullanılan Yazı Tipleri</vt:lpstr>
      </vt:variant>
      <vt:variant>
        <vt:i4>7</vt:i4>
      </vt:variant>
      <vt:variant>
        <vt:lpstr>Tema</vt:lpstr>
      </vt:variant>
      <vt:variant>
        <vt:i4>4</vt:i4>
      </vt:variant>
      <vt:variant>
        <vt:lpstr>Slayt Başlıkları</vt:lpstr>
      </vt:variant>
      <vt:variant>
        <vt:i4>7</vt:i4>
      </vt:variant>
    </vt:vector>
  </HeadingPairs>
  <TitlesOfParts>
    <vt:vector size="18" baseType="lpstr">
      <vt:lpstr>Arial</vt:lpstr>
      <vt:lpstr>Arvo</vt:lpstr>
      <vt:lpstr>Calibri</vt:lpstr>
      <vt:lpstr>Calibri Light</vt:lpstr>
      <vt:lpstr>Corbel</vt:lpstr>
      <vt:lpstr>Futura Bk BT</vt:lpstr>
      <vt:lpstr>Wingdings</vt:lpstr>
      <vt:lpstr>Ulusal Yenilik Sistemimizin Geleceği_2</vt:lpstr>
      <vt:lpstr>1_Custom Design</vt:lpstr>
      <vt:lpstr>Custom Design</vt:lpstr>
      <vt:lpstr>1_Ulusal Yenilik Sistemimizin Geleceği_2</vt:lpstr>
      <vt:lpstr>PowerPoint Sunusu</vt:lpstr>
      <vt:lpstr>PowerPoint Sunusu</vt:lpstr>
      <vt:lpstr>Java Development Tool Kit</vt:lpstr>
      <vt:lpstr>Java Development Tool Kit</vt:lpstr>
      <vt:lpstr>About IDE</vt:lpstr>
      <vt:lpstr>About STS.ini file</vt:lpstr>
      <vt:lpstr>End of this course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Thsu Namy</dc:creator>
  <cp:lastModifiedBy>burak</cp:lastModifiedBy>
  <cp:revision>1233</cp:revision>
  <dcterms:created xsi:type="dcterms:W3CDTF">2018-09-15T19:23:44Z</dcterms:created>
  <dcterms:modified xsi:type="dcterms:W3CDTF">2018-12-31T18:42:36Z</dcterms:modified>
</cp:coreProperties>
</file>